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4" r:id="rId3"/>
    <p:sldId id="257" r:id="rId4"/>
    <p:sldId id="258" r:id="rId5"/>
    <p:sldId id="263" r:id="rId6"/>
    <p:sldId id="278" r:id="rId7"/>
    <p:sldId id="267" r:id="rId8"/>
    <p:sldId id="296" r:id="rId9"/>
    <p:sldId id="298" r:id="rId10"/>
    <p:sldId id="300" r:id="rId11"/>
    <p:sldId id="266" r:id="rId12"/>
    <p:sldId id="301" r:id="rId13"/>
    <p:sldId id="306" r:id="rId14"/>
    <p:sldId id="307" r:id="rId15"/>
    <p:sldId id="308" r:id="rId16"/>
    <p:sldId id="310" r:id="rId17"/>
    <p:sldId id="261" r:id="rId18"/>
    <p:sldId id="282" r:id="rId19"/>
  </p:sldIdLst>
  <p:sldSz cx="12192000" cy="6858000"/>
  <p:notesSz cx="6797675" cy="9926638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79FC9"/>
    <a:srgbClr val="F9E2B6"/>
    <a:srgbClr val="9ACBF4"/>
    <a:srgbClr val="6A3C7C"/>
    <a:srgbClr val="F07474"/>
    <a:srgbClr val="FFBF53"/>
    <a:srgbClr val="02B3C5"/>
    <a:srgbClr val="8BBF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594" y="-84"/>
      </p:cViewPr>
      <p:guideLst>
        <p:guide orient="horz" pos="22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961280-9167-4333-AB7F-454BDCF08643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961280-9167-4333-AB7F-454BDCF08643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961280-9167-4333-AB7F-454BDCF08643}" type="slidenum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3" Type="http://schemas.openxmlformats.org/officeDocument/2006/relationships/tags" Target="../tags/tag1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35.xml"/><Relationship Id="rId7" Type="http://schemas.openxmlformats.org/officeDocument/2006/relationships/image" Target="../media/image9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0997683">
            <a:off x="4241800" y="1543050"/>
            <a:ext cx="3768725" cy="3802063"/>
          </a:xfrm>
          <a:prstGeom prst="rect">
            <a:avLst/>
          </a:prstGeom>
          <a:solidFill>
            <a:srgbClr val="6A3C7C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 rot="19845060">
            <a:off x="4241800" y="1543050"/>
            <a:ext cx="3768725" cy="3802063"/>
          </a:xfrm>
          <a:prstGeom prst="rect">
            <a:avLst/>
          </a:prstGeom>
          <a:solidFill>
            <a:srgbClr val="8BBF20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5"/>
          <p:cNvSpPr/>
          <p:nvPr/>
        </p:nvSpPr>
        <p:spPr>
          <a:xfrm rot="17775156">
            <a:off x="4041775" y="1350963"/>
            <a:ext cx="4187825" cy="4168775"/>
          </a:xfrm>
          <a:custGeom>
            <a:avLst/>
            <a:gdLst>
              <a:gd name="connsiteX0" fmla="*/ 0 w 3768706"/>
              <a:gd name="connsiteY0" fmla="*/ 0 h 3801416"/>
              <a:gd name="connsiteX1" fmla="*/ 3768706 w 3768706"/>
              <a:gd name="connsiteY1" fmla="*/ 0 h 3801416"/>
              <a:gd name="connsiteX2" fmla="*/ 3768706 w 3768706"/>
              <a:gd name="connsiteY2" fmla="*/ 3801416 h 3801416"/>
              <a:gd name="connsiteX3" fmla="*/ 0 w 3768706"/>
              <a:gd name="connsiteY3" fmla="*/ 3801416 h 3801416"/>
              <a:gd name="connsiteX4" fmla="*/ 0 w 3768706"/>
              <a:gd name="connsiteY4" fmla="*/ 0 h 3801416"/>
              <a:gd name="connsiteX0-1" fmla="*/ 0 w 4088332"/>
              <a:gd name="connsiteY0-2" fmla="*/ 0 h 3801416"/>
              <a:gd name="connsiteX1-3" fmla="*/ 3768706 w 4088332"/>
              <a:gd name="connsiteY1-4" fmla="*/ 0 h 3801416"/>
              <a:gd name="connsiteX2-5" fmla="*/ 4088332 w 4088332"/>
              <a:gd name="connsiteY2-6" fmla="*/ 3504783 h 3801416"/>
              <a:gd name="connsiteX3-7" fmla="*/ 0 w 4088332"/>
              <a:gd name="connsiteY3-8" fmla="*/ 3801416 h 3801416"/>
              <a:gd name="connsiteX4-9" fmla="*/ 0 w 4088332"/>
              <a:gd name="connsiteY4-10" fmla="*/ 0 h 3801416"/>
              <a:gd name="connsiteX0-11" fmla="*/ 0 w 4088332"/>
              <a:gd name="connsiteY0-12" fmla="*/ 270638 h 4072054"/>
              <a:gd name="connsiteX1-13" fmla="*/ 3772200 w 4088332"/>
              <a:gd name="connsiteY1-14" fmla="*/ 0 h 4072054"/>
              <a:gd name="connsiteX2-15" fmla="*/ 4088332 w 4088332"/>
              <a:gd name="connsiteY2-16" fmla="*/ 3775421 h 4072054"/>
              <a:gd name="connsiteX3-17" fmla="*/ 0 w 4088332"/>
              <a:gd name="connsiteY3-18" fmla="*/ 4072054 h 4072054"/>
              <a:gd name="connsiteX4-19" fmla="*/ 0 w 4088332"/>
              <a:gd name="connsiteY4-20" fmla="*/ 270638 h 4072054"/>
              <a:gd name="connsiteX0-21" fmla="*/ 0 w 4088332"/>
              <a:gd name="connsiteY0-22" fmla="*/ 270638 h 4068322"/>
              <a:gd name="connsiteX1-23" fmla="*/ 3772200 w 4088332"/>
              <a:gd name="connsiteY1-24" fmla="*/ 0 h 4068322"/>
              <a:gd name="connsiteX2-25" fmla="*/ 4088332 w 4088332"/>
              <a:gd name="connsiteY2-26" fmla="*/ 3775421 h 4068322"/>
              <a:gd name="connsiteX3-27" fmla="*/ 293289 w 4088332"/>
              <a:gd name="connsiteY3-28" fmla="*/ 4068322 h 4068322"/>
              <a:gd name="connsiteX4-29" fmla="*/ 0 w 4088332"/>
              <a:gd name="connsiteY4-30" fmla="*/ 270638 h 4068322"/>
              <a:gd name="connsiteX0-31" fmla="*/ 0 w 4088332"/>
              <a:gd name="connsiteY0-32" fmla="*/ 313484 h 4111168"/>
              <a:gd name="connsiteX1-33" fmla="*/ 3762923 w 4088332"/>
              <a:gd name="connsiteY1-34" fmla="*/ 0 h 4111168"/>
              <a:gd name="connsiteX2-35" fmla="*/ 4088332 w 4088332"/>
              <a:gd name="connsiteY2-36" fmla="*/ 3818267 h 4111168"/>
              <a:gd name="connsiteX3-37" fmla="*/ 293289 w 4088332"/>
              <a:gd name="connsiteY3-38" fmla="*/ 4111168 h 4111168"/>
              <a:gd name="connsiteX4-39" fmla="*/ 0 w 4088332"/>
              <a:gd name="connsiteY4-40" fmla="*/ 313484 h 4111168"/>
              <a:gd name="connsiteX0-41" fmla="*/ 0 w 4145677"/>
              <a:gd name="connsiteY0-42" fmla="*/ 313484 h 4111168"/>
              <a:gd name="connsiteX1-43" fmla="*/ 3762923 w 4145677"/>
              <a:gd name="connsiteY1-44" fmla="*/ 0 h 4111168"/>
              <a:gd name="connsiteX2-45" fmla="*/ 4145677 w 4145677"/>
              <a:gd name="connsiteY2-46" fmla="*/ 3766274 h 4111168"/>
              <a:gd name="connsiteX3-47" fmla="*/ 293289 w 4145677"/>
              <a:gd name="connsiteY3-48" fmla="*/ 4111168 h 4111168"/>
              <a:gd name="connsiteX4-49" fmla="*/ 0 w 4145677"/>
              <a:gd name="connsiteY4-50" fmla="*/ 313484 h 4111168"/>
              <a:gd name="connsiteX0-51" fmla="*/ 0 w 4145677"/>
              <a:gd name="connsiteY0-52" fmla="*/ 313484 h 4168513"/>
              <a:gd name="connsiteX1-53" fmla="*/ 3762923 w 4145677"/>
              <a:gd name="connsiteY1-54" fmla="*/ 0 h 4168513"/>
              <a:gd name="connsiteX2-55" fmla="*/ 4145677 w 4145677"/>
              <a:gd name="connsiteY2-56" fmla="*/ 3766274 h 4168513"/>
              <a:gd name="connsiteX3-57" fmla="*/ 345282 w 4145677"/>
              <a:gd name="connsiteY3-58" fmla="*/ 4168513 h 4168513"/>
              <a:gd name="connsiteX4-59" fmla="*/ 0 w 4145677"/>
              <a:gd name="connsiteY4-60" fmla="*/ 313484 h 4168513"/>
              <a:gd name="connsiteX0-61" fmla="*/ 0 w 4188912"/>
              <a:gd name="connsiteY0-62" fmla="*/ 394085 h 4168513"/>
              <a:gd name="connsiteX1-63" fmla="*/ 3806158 w 4188912"/>
              <a:gd name="connsiteY1-64" fmla="*/ 0 h 4168513"/>
              <a:gd name="connsiteX2-65" fmla="*/ 4188912 w 4188912"/>
              <a:gd name="connsiteY2-66" fmla="*/ 3766274 h 4168513"/>
              <a:gd name="connsiteX3-67" fmla="*/ 388517 w 4188912"/>
              <a:gd name="connsiteY3-68" fmla="*/ 4168513 h 4168513"/>
              <a:gd name="connsiteX4-69" fmla="*/ 0 w 4188912"/>
              <a:gd name="connsiteY4-70" fmla="*/ 394085 h 41685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88912" h="4168513">
                <a:moveTo>
                  <a:pt x="0" y="394085"/>
                </a:moveTo>
                <a:lnTo>
                  <a:pt x="3806158" y="0"/>
                </a:lnTo>
                <a:lnTo>
                  <a:pt x="4188912" y="3766274"/>
                </a:lnTo>
                <a:lnTo>
                  <a:pt x="388517" y="4168513"/>
                </a:lnTo>
                <a:lnTo>
                  <a:pt x="0" y="394085"/>
                </a:lnTo>
                <a:close/>
              </a:path>
            </a:pathLst>
          </a:custGeom>
          <a:solidFill>
            <a:srgbClr val="FFBF53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5"/>
          <p:cNvSpPr/>
          <p:nvPr/>
        </p:nvSpPr>
        <p:spPr>
          <a:xfrm rot="13377911">
            <a:off x="4127500" y="1420813"/>
            <a:ext cx="3992563" cy="3998913"/>
          </a:xfrm>
          <a:custGeom>
            <a:avLst/>
            <a:gdLst>
              <a:gd name="connsiteX0" fmla="*/ 0 w 3768706"/>
              <a:gd name="connsiteY0" fmla="*/ 0 h 3801416"/>
              <a:gd name="connsiteX1" fmla="*/ 3768706 w 3768706"/>
              <a:gd name="connsiteY1" fmla="*/ 0 h 3801416"/>
              <a:gd name="connsiteX2" fmla="*/ 3768706 w 3768706"/>
              <a:gd name="connsiteY2" fmla="*/ 3801416 h 3801416"/>
              <a:gd name="connsiteX3" fmla="*/ 0 w 3768706"/>
              <a:gd name="connsiteY3" fmla="*/ 3801416 h 3801416"/>
              <a:gd name="connsiteX4" fmla="*/ 0 w 3768706"/>
              <a:gd name="connsiteY4" fmla="*/ 0 h 3801416"/>
              <a:gd name="connsiteX0-1" fmla="*/ 0 w 4088332"/>
              <a:gd name="connsiteY0-2" fmla="*/ 0 h 3801416"/>
              <a:gd name="connsiteX1-3" fmla="*/ 3768706 w 4088332"/>
              <a:gd name="connsiteY1-4" fmla="*/ 0 h 3801416"/>
              <a:gd name="connsiteX2-5" fmla="*/ 4088332 w 4088332"/>
              <a:gd name="connsiteY2-6" fmla="*/ 3504783 h 3801416"/>
              <a:gd name="connsiteX3-7" fmla="*/ 0 w 4088332"/>
              <a:gd name="connsiteY3-8" fmla="*/ 3801416 h 3801416"/>
              <a:gd name="connsiteX4-9" fmla="*/ 0 w 4088332"/>
              <a:gd name="connsiteY4-10" fmla="*/ 0 h 3801416"/>
              <a:gd name="connsiteX0-11" fmla="*/ 0 w 4088332"/>
              <a:gd name="connsiteY0-12" fmla="*/ 270638 h 4072054"/>
              <a:gd name="connsiteX1-13" fmla="*/ 3772200 w 4088332"/>
              <a:gd name="connsiteY1-14" fmla="*/ 0 h 4072054"/>
              <a:gd name="connsiteX2-15" fmla="*/ 4088332 w 4088332"/>
              <a:gd name="connsiteY2-16" fmla="*/ 3775421 h 4072054"/>
              <a:gd name="connsiteX3-17" fmla="*/ 0 w 4088332"/>
              <a:gd name="connsiteY3-18" fmla="*/ 4072054 h 4072054"/>
              <a:gd name="connsiteX4-19" fmla="*/ 0 w 4088332"/>
              <a:gd name="connsiteY4-20" fmla="*/ 270638 h 4072054"/>
              <a:gd name="connsiteX0-21" fmla="*/ 0 w 4088332"/>
              <a:gd name="connsiteY0-22" fmla="*/ 270638 h 4068322"/>
              <a:gd name="connsiteX1-23" fmla="*/ 3772200 w 4088332"/>
              <a:gd name="connsiteY1-24" fmla="*/ 0 h 4068322"/>
              <a:gd name="connsiteX2-25" fmla="*/ 4088332 w 4088332"/>
              <a:gd name="connsiteY2-26" fmla="*/ 3775421 h 4068322"/>
              <a:gd name="connsiteX3-27" fmla="*/ 293289 w 4088332"/>
              <a:gd name="connsiteY3-28" fmla="*/ 4068322 h 4068322"/>
              <a:gd name="connsiteX4-29" fmla="*/ 0 w 4088332"/>
              <a:gd name="connsiteY4-30" fmla="*/ 270638 h 4068322"/>
              <a:gd name="connsiteX0-31" fmla="*/ 0 w 4088332"/>
              <a:gd name="connsiteY0-32" fmla="*/ 313484 h 4111168"/>
              <a:gd name="connsiteX1-33" fmla="*/ 3762923 w 4088332"/>
              <a:gd name="connsiteY1-34" fmla="*/ 0 h 4111168"/>
              <a:gd name="connsiteX2-35" fmla="*/ 4088332 w 4088332"/>
              <a:gd name="connsiteY2-36" fmla="*/ 3818267 h 4111168"/>
              <a:gd name="connsiteX3-37" fmla="*/ 293289 w 4088332"/>
              <a:gd name="connsiteY3-38" fmla="*/ 4111168 h 4111168"/>
              <a:gd name="connsiteX4-39" fmla="*/ 0 w 4088332"/>
              <a:gd name="connsiteY4-40" fmla="*/ 313484 h 4111168"/>
              <a:gd name="connsiteX0-41" fmla="*/ 0 w 4145677"/>
              <a:gd name="connsiteY0-42" fmla="*/ 313484 h 4111168"/>
              <a:gd name="connsiteX1-43" fmla="*/ 3762923 w 4145677"/>
              <a:gd name="connsiteY1-44" fmla="*/ 0 h 4111168"/>
              <a:gd name="connsiteX2-45" fmla="*/ 4145677 w 4145677"/>
              <a:gd name="connsiteY2-46" fmla="*/ 3766274 h 4111168"/>
              <a:gd name="connsiteX3-47" fmla="*/ 293289 w 4145677"/>
              <a:gd name="connsiteY3-48" fmla="*/ 4111168 h 4111168"/>
              <a:gd name="connsiteX4-49" fmla="*/ 0 w 4145677"/>
              <a:gd name="connsiteY4-50" fmla="*/ 313484 h 4111168"/>
              <a:gd name="connsiteX0-51" fmla="*/ 0 w 4145677"/>
              <a:gd name="connsiteY0-52" fmla="*/ 313484 h 4168513"/>
              <a:gd name="connsiteX1-53" fmla="*/ 3762923 w 4145677"/>
              <a:gd name="connsiteY1-54" fmla="*/ 0 h 4168513"/>
              <a:gd name="connsiteX2-55" fmla="*/ 4145677 w 4145677"/>
              <a:gd name="connsiteY2-56" fmla="*/ 3766274 h 4168513"/>
              <a:gd name="connsiteX3-57" fmla="*/ 345282 w 4145677"/>
              <a:gd name="connsiteY3-58" fmla="*/ 4168513 h 4168513"/>
              <a:gd name="connsiteX4-59" fmla="*/ 0 w 4145677"/>
              <a:gd name="connsiteY4-60" fmla="*/ 313484 h 4168513"/>
              <a:gd name="connsiteX0-61" fmla="*/ 0 w 4188912"/>
              <a:gd name="connsiteY0-62" fmla="*/ 394085 h 4168513"/>
              <a:gd name="connsiteX1-63" fmla="*/ 3806158 w 4188912"/>
              <a:gd name="connsiteY1-64" fmla="*/ 0 h 4168513"/>
              <a:gd name="connsiteX2-65" fmla="*/ 4188912 w 4188912"/>
              <a:gd name="connsiteY2-66" fmla="*/ 3766274 h 4168513"/>
              <a:gd name="connsiteX3-67" fmla="*/ 388517 w 4188912"/>
              <a:gd name="connsiteY3-68" fmla="*/ 4168513 h 4168513"/>
              <a:gd name="connsiteX4-69" fmla="*/ 0 w 4188912"/>
              <a:gd name="connsiteY4-70" fmla="*/ 394085 h 4168513"/>
              <a:gd name="connsiteX0-71" fmla="*/ 0 w 4647665"/>
              <a:gd name="connsiteY0-72" fmla="*/ 394085 h 4617638"/>
              <a:gd name="connsiteX1-73" fmla="*/ 3806158 w 4647665"/>
              <a:gd name="connsiteY1-74" fmla="*/ 0 h 4617638"/>
              <a:gd name="connsiteX2-75" fmla="*/ 4647665 w 4647665"/>
              <a:gd name="connsiteY2-76" fmla="*/ 4617638 h 4617638"/>
              <a:gd name="connsiteX3-77" fmla="*/ 388517 w 4647665"/>
              <a:gd name="connsiteY3-78" fmla="*/ 4168513 h 4617638"/>
              <a:gd name="connsiteX4-79" fmla="*/ 0 w 4647665"/>
              <a:gd name="connsiteY4-80" fmla="*/ 394085 h 4617638"/>
              <a:gd name="connsiteX0-81" fmla="*/ 0 w 4647665"/>
              <a:gd name="connsiteY0-82" fmla="*/ 394085 h 4810029"/>
              <a:gd name="connsiteX1-83" fmla="*/ 3806158 w 4647665"/>
              <a:gd name="connsiteY1-84" fmla="*/ 0 h 4810029"/>
              <a:gd name="connsiteX2-85" fmla="*/ 4647665 w 4647665"/>
              <a:gd name="connsiteY2-86" fmla="*/ 4617638 h 4810029"/>
              <a:gd name="connsiteX3-87" fmla="*/ 869771 w 4647665"/>
              <a:gd name="connsiteY3-88" fmla="*/ 4810029 h 4810029"/>
              <a:gd name="connsiteX4-89" fmla="*/ 0 w 4647665"/>
              <a:gd name="connsiteY4-90" fmla="*/ 394085 h 4810029"/>
              <a:gd name="connsiteX0-91" fmla="*/ 0 w 4647665"/>
              <a:gd name="connsiteY0-92" fmla="*/ 0 h 4415944"/>
              <a:gd name="connsiteX1-93" fmla="*/ 4431812 w 4647665"/>
              <a:gd name="connsiteY1-94" fmla="*/ 418070 h 4415944"/>
              <a:gd name="connsiteX2-95" fmla="*/ 4647665 w 4647665"/>
              <a:gd name="connsiteY2-96" fmla="*/ 4223553 h 4415944"/>
              <a:gd name="connsiteX3-97" fmla="*/ 869771 w 4647665"/>
              <a:gd name="connsiteY3-98" fmla="*/ 4415944 h 4415944"/>
              <a:gd name="connsiteX4-99" fmla="*/ 0 w 4647665"/>
              <a:gd name="connsiteY4-100" fmla="*/ 0 h 4415944"/>
              <a:gd name="connsiteX0-101" fmla="*/ 0 w 3992262"/>
              <a:gd name="connsiteY0-102" fmla="*/ 192018 h 3997874"/>
              <a:gd name="connsiteX1-103" fmla="*/ 3776409 w 3992262"/>
              <a:gd name="connsiteY1-104" fmla="*/ 0 h 3997874"/>
              <a:gd name="connsiteX2-105" fmla="*/ 3992262 w 3992262"/>
              <a:gd name="connsiteY2-106" fmla="*/ 3805483 h 3997874"/>
              <a:gd name="connsiteX3-107" fmla="*/ 214368 w 3992262"/>
              <a:gd name="connsiteY3-108" fmla="*/ 3997874 h 3997874"/>
              <a:gd name="connsiteX4-109" fmla="*/ 0 w 3992262"/>
              <a:gd name="connsiteY4-110" fmla="*/ 192018 h 39978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92262" h="3997874">
                <a:moveTo>
                  <a:pt x="0" y="192018"/>
                </a:moveTo>
                <a:lnTo>
                  <a:pt x="3776409" y="0"/>
                </a:lnTo>
                <a:lnTo>
                  <a:pt x="3992262" y="3805483"/>
                </a:lnTo>
                <a:lnTo>
                  <a:pt x="214368" y="3997874"/>
                </a:lnTo>
                <a:lnTo>
                  <a:pt x="0" y="192018"/>
                </a:lnTo>
                <a:close/>
              </a:path>
            </a:pathLst>
          </a:custGeom>
          <a:solidFill>
            <a:srgbClr val="02B3C5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5"/>
          <p:cNvSpPr/>
          <p:nvPr/>
        </p:nvSpPr>
        <p:spPr>
          <a:xfrm rot="10800000">
            <a:off x="4222750" y="1504950"/>
            <a:ext cx="3811588" cy="3848100"/>
          </a:xfrm>
          <a:custGeom>
            <a:avLst/>
            <a:gdLst>
              <a:gd name="connsiteX0" fmla="*/ 0 w 3768706"/>
              <a:gd name="connsiteY0" fmla="*/ 0 h 3801416"/>
              <a:gd name="connsiteX1" fmla="*/ 3768706 w 3768706"/>
              <a:gd name="connsiteY1" fmla="*/ 0 h 3801416"/>
              <a:gd name="connsiteX2" fmla="*/ 3768706 w 3768706"/>
              <a:gd name="connsiteY2" fmla="*/ 3801416 h 3801416"/>
              <a:gd name="connsiteX3" fmla="*/ 0 w 3768706"/>
              <a:gd name="connsiteY3" fmla="*/ 3801416 h 3801416"/>
              <a:gd name="connsiteX4" fmla="*/ 0 w 3768706"/>
              <a:gd name="connsiteY4" fmla="*/ 0 h 3801416"/>
              <a:gd name="connsiteX0-1" fmla="*/ 0 w 4088332"/>
              <a:gd name="connsiteY0-2" fmla="*/ 0 h 3801416"/>
              <a:gd name="connsiteX1-3" fmla="*/ 3768706 w 4088332"/>
              <a:gd name="connsiteY1-4" fmla="*/ 0 h 3801416"/>
              <a:gd name="connsiteX2-5" fmla="*/ 4088332 w 4088332"/>
              <a:gd name="connsiteY2-6" fmla="*/ 3504783 h 3801416"/>
              <a:gd name="connsiteX3-7" fmla="*/ 0 w 4088332"/>
              <a:gd name="connsiteY3-8" fmla="*/ 3801416 h 3801416"/>
              <a:gd name="connsiteX4-9" fmla="*/ 0 w 4088332"/>
              <a:gd name="connsiteY4-10" fmla="*/ 0 h 3801416"/>
              <a:gd name="connsiteX0-11" fmla="*/ 0 w 4088332"/>
              <a:gd name="connsiteY0-12" fmla="*/ 270638 h 4072054"/>
              <a:gd name="connsiteX1-13" fmla="*/ 3772200 w 4088332"/>
              <a:gd name="connsiteY1-14" fmla="*/ 0 h 4072054"/>
              <a:gd name="connsiteX2-15" fmla="*/ 4088332 w 4088332"/>
              <a:gd name="connsiteY2-16" fmla="*/ 3775421 h 4072054"/>
              <a:gd name="connsiteX3-17" fmla="*/ 0 w 4088332"/>
              <a:gd name="connsiteY3-18" fmla="*/ 4072054 h 4072054"/>
              <a:gd name="connsiteX4-19" fmla="*/ 0 w 4088332"/>
              <a:gd name="connsiteY4-20" fmla="*/ 270638 h 4072054"/>
              <a:gd name="connsiteX0-21" fmla="*/ 0 w 4088332"/>
              <a:gd name="connsiteY0-22" fmla="*/ 270638 h 4068322"/>
              <a:gd name="connsiteX1-23" fmla="*/ 3772200 w 4088332"/>
              <a:gd name="connsiteY1-24" fmla="*/ 0 h 4068322"/>
              <a:gd name="connsiteX2-25" fmla="*/ 4088332 w 4088332"/>
              <a:gd name="connsiteY2-26" fmla="*/ 3775421 h 4068322"/>
              <a:gd name="connsiteX3-27" fmla="*/ 293289 w 4088332"/>
              <a:gd name="connsiteY3-28" fmla="*/ 4068322 h 4068322"/>
              <a:gd name="connsiteX4-29" fmla="*/ 0 w 4088332"/>
              <a:gd name="connsiteY4-30" fmla="*/ 270638 h 4068322"/>
              <a:gd name="connsiteX0-31" fmla="*/ 0 w 4088332"/>
              <a:gd name="connsiteY0-32" fmla="*/ 313484 h 4111168"/>
              <a:gd name="connsiteX1-33" fmla="*/ 3762923 w 4088332"/>
              <a:gd name="connsiteY1-34" fmla="*/ 0 h 4111168"/>
              <a:gd name="connsiteX2-35" fmla="*/ 4088332 w 4088332"/>
              <a:gd name="connsiteY2-36" fmla="*/ 3818267 h 4111168"/>
              <a:gd name="connsiteX3-37" fmla="*/ 293289 w 4088332"/>
              <a:gd name="connsiteY3-38" fmla="*/ 4111168 h 4111168"/>
              <a:gd name="connsiteX4-39" fmla="*/ 0 w 4088332"/>
              <a:gd name="connsiteY4-40" fmla="*/ 313484 h 4111168"/>
              <a:gd name="connsiteX0-41" fmla="*/ 0 w 4145677"/>
              <a:gd name="connsiteY0-42" fmla="*/ 313484 h 4111168"/>
              <a:gd name="connsiteX1-43" fmla="*/ 3762923 w 4145677"/>
              <a:gd name="connsiteY1-44" fmla="*/ 0 h 4111168"/>
              <a:gd name="connsiteX2-45" fmla="*/ 4145677 w 4145677"/>
              <a:gd name="connsiteY2-46" fmla="*/ 3766274 h 4111168"/>
              <a:gd name="connsiteX3-47" fmla="*/ 293289 w 4145677"/>
              <a:gd name="connsiteY3-48" fmla="*/ 4111168 h 4111168"/>
              <a:gd name="connsiteX4-49" fmla="*/ 0 w 4145677"/>
              <a:gd name="connsiteY4-50" fmla="*/ 313484 h 4111168"/>
              <a:gd name="connsiteX0-51" fmla="*/ 0 w 4145677"/>
              <a:gd name="connsiteY0-52" fmla="*/ 313484 h 4168513"/>
              <a:gd name="connsiteX1-53" fmla="*/ 3762923 w 4145677"/>
              <a:gd name="connsiteY1-54" fmla="*/ 0 h 4168513"/>
              <a:gd name="connsiteX2-55" fmla="*/ 4145677 w 4145677"/>
              <a:gd name="connsiteY2-56" fmla="*/ 3766274 h 4168513"/>
              <a:gd name="connsiteX3-57" fmla="*/ 345282 w 4145677"/>
              <a:gd name="connsiteY3-58" fmla="*/ 4168513 h 4168513"/>
              <a:gd name="connsiteX4-59" fmla="*/ 0 w 4145677"/>
              <a:gd name="connsiteY4-60" fmla="*/ 313484 h 4168513"/>
              <a:gd name="connsiteX0-61" fmla="*/ 0 w 4188912"/>
              <a:gd name="connsiteY0-62" fmla="*/ 394085 h 4168513"/>
              <a:gd name="connsiteX1-63" fmla="*/ 3806158 w 4188912"/>
              <a:gd name="connsiteY1-64" fmla="*/ 0 h 4168513"/>
              <a:gd name="connsiteX2-65" fmla="*/ 4188912 w 4188912"/>
              <a:gd name="connsiteY2-66" fmla="*/ 3766274 h 4168513"/>
              <a:gd name="connsiteX3-67" fmla="*/ 388517 w 4188912"/>
              <a:gd name="connsiteY3-68" fmla="*/ 4168513 h 4168513"/>
              <a:gd name="connsiteX4-69" fmla="*/ 0 w 4188912"/>
              <a:gd name="connsiteY4-70" fmla="*/ 394085 h 4168513"/>
              <a:gd name="connsiteX0-71" fmla="*/ 0 w 4647665"/>
              <a:gd name="connsiteY0-72" fmla="*/ 394085 h 4617638"/>
              <a:gd name="connsiteX1-73" fmla="*/ 3806158 w 4647665"/>
              <a:gd name="connsiteY1-74" fmla="*/ 0 h 4617638"/>
              <a:gd name="connsiteX2-75" fmla="*/ 4647665 w 4647665"/>
              <a:gd name="connsiteY2-76" fmla="*/ 4617638 h 4617638"/>
              <a:gd name="connsiteX3-77" fmla="*/ 388517 w 4647665"/>
              <a:gd name="connsiteY3-78" fmla="*/ 4168513 h 4617638"/>
              <a:gd name="connsiteX4-79" fmla="*/ 0 w 4647665"/>
              <a:gd name="connsiteY4-80" fmla="*/ 394085 h 4617638"/>
              <a:gd name="connsiteX0-81" fmla="*/ 0 w 4647665"/>
              <a:gd name="connsiteY0-82" fmla="*/ 394085 h 4810029"/>
              <a:gd name="connsiteX1-83" fmla="*/ 3806158 w 4647665"/>
              <a:gd name="connsiteY1-84" fmla="*/ 0 h 4810029"/>
              <a:gd name="connsiteX2-85" fmla="*/ 4647665 w 4647665"/>
              <a:gd name="connsiteY2-86" fmla="*/ 4617638 h 4810029"/>
              <a:gd name="connsiteX3-87" fmla="*/ 869771 w 4647665"/>
              <a:gd name="connsiteY3-88" fmla="*/ 4810029 h 4810029"/>
              <a:gd name="connsiteX4-89" fmla="*/ 0 w 4647665"/>
              <a:gd name="connsiteY4-90" fmla="*/ 394085 h 4810029"/>
              <a:gd name="connsiteX0-91" fmla="*/ 0 w 4647665"/>
              <a:gd name="connsiteY0-92" fmla="*/ 0 h 4415944"/>
              <a:gd name="connsiteX1-93" fmla="*/ 4431812 w 4647665"/>
              <a:gd name="connsiteY1-94" fmla="*/ 418070 h 4415944"/>
              <a:gd name="connsiteX2-95" fmla="*/ 4647665 w 4647665"/>
              <a:gd name="connsiteY2-96" fmla="*/ 4223553 h 4415944"/>
              <a:gd name="connsiteX3-97" fmla="*/ 869771 w 4647665"/>
              <a:gd name="connsiteY3-98" fmla="*/ 4415944 h 4415944"/>
              <a:gd name="connsiteX4-99" fmla="*/ 0 w 4647665"/>
              <a:gd name="connsiteY4-100" fmla="*/ 0 h 4415944"/>
              <a:gd name="connsiteX0-101" fmla="*/ 0 w 3992262"/>
              <a:gd name="connsiteY0-102" fmla="*/ 192018 h 3997874"/>
              <a:gd name="connsiteX1-103" fmla="*/ 3776409 w 3992262"/>
              <a:gd name="connsiteY1-104" fmla="*/ 0 h 3997874"/>
              <a:gd name="connsiteX2-105" fmla="*/ 3992262 w 3992262"/>
              <a:gd name="connsiteY2-106" fmla="*/ 3805483 h 3997874"/>
              <a:gd name="connsiteX3-107" fmla="*/ 214368 w 3992262"/>
              <a:gd name="connsiteY3-108" fmla="*/ 3997874 h 3997874"/>
              <a:gd name="connsiteX4-109" fmla="*/ 0 w 3992262"/>
              <a:gd name="connsiteY4-110" fmla="*/ 192018 h 3997874"/>
              <a:gd name="connsiteX0-111" fmla="*/ 0 w 3992262"/>
              <a:gd name="connsiteY0-112" fmla="*/ 192018 h 3997874"/>
              <a:gd name="connsiteX1-113" fmla="*/ 3776409 w 3992262"/>
              <a:gd name="connsiteY1-114" fmla="*/ 0 h 3997874"/>
              <a:gd name="connsiteX2-115" fmla="*/ 3992262 w 3992262"/>
              <a:gd name="connsiteY2-116" fmla="*/ 3858646 h 3997874"/>
              <a:gd name="connsiteX3-117" fmla="*/ 214368 w 3992262"/>
              <a:gd name="connsiteY3-118" fmla="*/ 3997874 h 3997874"/>
              <a:gd name="connsiteX4-119" fmla="*/ 0 w 3992262"/>
              <a:gd name="connsiteY4-120" fmla="*/ 192018 h 3997874"/>
              <a:gd name="connsiteX0-121" fmla="*/ 0 w 3992262"/>
              <a:gd name="connsiteY0-122" fmla="*/ 192018 h 3891548"/>
              <a:gd name="connsiteX1-123" fmla="*/ 3776409 w 3992262"/>
              <a:gd name="connsiteY1-124" fmla="*/ 0 h 3891548"/>
              <a:gd name="connsiteX2-125" fmla="*/ 3992262 w 3992262"/>
              <a:gd name="connsiteY2-126" fmla="*/ 3858646 h 3891548"/>
              <a:gd name="connsiteX3-127" fmla="*/ 193103 w 3992262"/>
              <a:gd name="connsiteY3-128" fmla="*/ 3891548 h 3891548"/>
              <a:gd name="connsiteX4-129" fmla="*/ 0 w 3992262"/>
              <a:gd name="connsiteY4-130" fmla="*/ 192018 h 3891548"/>
              <a:gd name="connsiteX0-131" fmla="*/ 0 w 3811508"/>
              <a:gd name="connsiteY0-132" fmla="*/ 96325 h 3891548"/>
              <a:gd name="connsiteX1-133" fmla="*/ 3595655 w 3811508"/>
              <a:gd name="connsiteY1-134" fmla="*/ 0 h 3891548"/>
              <a:gd name="connsiteX2-135" fmla="*/ 3811508 w 3811508"/>
              <a:gd name="connsiteY2-136" fmla="*/ 3858646 h 3891548"/>
              <a:gd name="connsiteX3-137" fmla="*/ 12349 w 3811508"/>
              <a:gd name="connsiteY3-138" fmla="*/ 3891548 h 3891548"/>
              <a:gd name="connsiteX4-139" fmla="*/ 0 w 3811508"/>
              <a:gd name="connsiteY4-140" fmla="*/ 96325 h 3891548"/>
              <a:gd name="connsiteX0-141" fmla="*/ 0 w 3811508"/>
              <a:gd name="connsiteY0-142" fmla="*/ 53795 h 3849018"/>
              <a:gd name="connsiteX1-143" fmla="*/ 3787041 w 3811508"/>
              <a:gd name="connsiteY1-144" fmla="*/ 0 h 3849018"/>
              <a:gd name="connsiteX2-145" fmla="*/ 3811508 w 3811508"/>
              <a:gd name="connsiteY2-146" fmla="*/ 3816116 h 3849018"/>
              <a:gd name="connsiteX3-147" fmla="*/ 12349 w 3811508"/>
              <a:gd name="connsiteY3-148" fmla="*/ 3849018 h 3849018"/>
              <a:gd name="connsiteX4-149" fmla="*/ 0 w 3811508"/>
              <a:gd name="connsiteY4-150" fmla="*/ 53795 h 38490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11508" h="3849018">
                <a:moveTo>
                  <a:pt x="0" y="53795"/>
                </a:moveTo>
                <a:lnTo>
                  <a:pt x="3787041" y="0"/>
                </a:lnTo>
                <a:lnTo>
                  <a:pt x="3811508" y="3816116"/>
                </a:lnTo>
                <a:lnTo>
                  <a:pt x="12349" y="3849018"/>
                </a:lnTo>
                <a:cubicBezTo>
                  <a:pt x="8233" y="2583944"/>
                  <a:pt x="4116" y="1318869"/>
                  <a:pt x="0" y="53795"/>
                </a:cubicBezTo>
                <a:close/>
              </a:path>
            </a:pathLst>
          </a:custGeom>
          <a:solidFill>
            <a:srgbClr val="F0747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22750" y="1504950"/>
            <a:ext cx="3811588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文本框 15"/>
          <p:cNvSpPr txBox="1"/>
          <p:nvPr/>
        </p:nvSpPr>
        <p:spPr>
          <a:xfrm>
            <a:off x="4501515" y="2292350"/>
            <a:ext cx="326898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IN" altLang="en-US" sz="8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IVRS</a:t>
            </a:r>
          </a:p>
        </p:txBody>
      </p:sp>
      <p:sp>
        <p:nvSpPr>
          <p:cNvPr id="2056" name="文本框 18"/>
          <p:cNvSpPr txBox="1"/>
          <p:nvPr/>
        </p:nvSpPr>
        <p:spPr>
          <a:xfrm>
            <a:off x="4400073" y="3531262"/>
            <a:ext cx="3415983" cy="1555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algn="ctr">
              <a:buFont typeface="Arial" panose="020B0604020202020204" pitchFamily="34" charset="0"/>
            </a:pPr>
            <a:r>
              <a:rPr lang="en-I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An Initiative of</a:t>
            </a:r>
            <a:endParaRPr lang="en-IN" altLang="en-US" sz="20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>
              <a:buFont typeface="Arial" panose="020B0604020202020204" pitchFamily="34" charset="0"/>
            </a:pPr>
            <a:r>
              <a:rPr lang="en-I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Controller of Communication Accounts</a:t>
            </a:r>
          </a:p>
          <a:p>
            <a:pPr algn="ctr">
              <a:buFont typeface="Arial" panose="020B0604020202020204" pitchFamily="34" charset="0"/>
            </a:pPr>
            <a:r>
              <a:rPr lang="en-I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Gujarat</a:t>
            </a:r>
            <a:endParaRPr lang="en-IN" altLang="en-US" sz="2000" dirty="0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108065" y="5689600"/>
            <a:ext cx="5871210" cy="1156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defRPr sz="2000">
                <a:solidFill>
                  <a:srgbClr val="E6E6E6"/>
                </a:solidFill>
              </a:defRPr>
            </a:pPr>
            <a:r>
              <a:rPr sz="3600" b="1" dirty="0">
                <a:solidFill>
                  <a:schemeClr val="accent6"/>
                </a:solidFill>
                <a:sym typeface="+mn-ea"/>
              </a:rPr>
              <a:t>21 August 2025 </a:t>
            </a:r>
          </a:p>
          <a:p>
            <a:pPr algn="r">
              <a:defRPr sz="2000">
                <a:solidFill>
                  <a:srgbClr val="E6E6E6"/>
                </a:solidFill>
              </a:defRPr>
            </a:pPr>
            <a:r>
              <a:rPr sz="3600" b="1" dirty="0">
                <a:solidFill>
                  <a:schemeClr val="accent6"/>
                </a:solidFill>
                <a:sym typeface="+mn-ea"/>
              </a:rPr>
              <a:t>National Senior Citizen</a:t>
            </a:r>
            <a:r>
              <a:rPr lang="en-IN" sz="3600" b="1" dirty="0">
                <a:solidFill>
                  <a:schemeClr val="accent6"/>
                </a:solidFill>
                <a:sym typeface="+mn-ea"/>
              </a:rPr>
              <a:t>s</a:t>
            </a:r>
            <a:r>
              <a:rPr sz="3600" b="1" dirty="0">
                <a:solidFill>
                  <a:schemeClr val="accent6"/>
                </a:solidFill>
                <a:sym typeface="+mn-ea"/>
              </a:rPr>
              <a:t> Day</a:t>
            </a:r>
            <a:endParaRPr lang="en-US" sz="3600" b="1" dirty="0">
              <a:solidFill>
                <a:schemeClr val="accent6"/>
              </a:solidFill>
              <a:sym typeface="+mn-ea"/>
            </a:endParaRPr>
          </a:p>
        </p:txBody>
      </p:sp>
      <p:pic>
        <p:nvPicPr>
          <p:cNvPr id="4" name="Picture 3" descr="A white square with blue green and orange text&#10;&#10;AI-generated content may be incorrec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5560" y="90520"/>
            <a:ext cx="1923289" cy="1270096"/>
          </a:xfrm>
          <a:prstGeom prst="rect">
            <a:avLst/>
          </a:prstGeom>
        </p:spPr>
      </p:pic>
      <p:pic>
        <p:nvPicPr>
          <p:cNvPr id="10" name="Picture 9" descr="A lion with a green white and orange flag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88" y="171770"/>
            <a:ext cx="893000" cy="135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Callout 26"/>
          <p:cNvSpPr/>
          <p:nvPr>
            <p:custDataLst>
              <p:tags r:id="rId1"/>
            </p:custDataLst>
          </p:nvPr>
        </p:nvSpPr>
        <p:spPr>
          <a:xfrm>
            <a:off x="7302119" y="1153159"/>
            <a:ext cx="2495550" cy="476440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319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line is busy</a:t>
            </a:r>
            <a:r>
              <a:rPr kumimoji="0" lang="en-US" altLang="en-IN" sz="319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IN" altLang="en-US" sz="319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n-IN" altLang="en-US" sz="3190" dirty="0">
                <a:solidFill>
                  <a:prstClr val="white"/>
                </a:solidFill>
              </a:rPr>
              <a:t>please await your turn</a:t>
            </a:r>
            <a:endParaRPr kumimoji="0" lang="en-IN" alt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wn Arrow Callout 33"/>
          <p:cNvSpPr/>
          <p:nvPr>
            <p:custDataLst>
              <p:tags r:id="rId2"/>
            </p:custDataLst>
          </p:nvPr>
        </p:nvSpPr>
        <p:spPr>
          <a:xfrm>
            <a:off x="548640" y="1153160"/>
            <a:ext cx="2573655" cy="476504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900">
                <a:sym typeface="+mn-ea"/>
              </a:rPr>
              <a:t>You will be connected to a helpdesk representative (during office hours</a:t>
            </a:r>
            <a:r>
              <a:rPr lang="en-IN" sz="2900">
                <a:sym typeface="+mn-ea"/>
              </a:rPr>
              <a:t> in working days</a:t>
            </a:r>
            <a:r>
              <a:rPr sz="2900">
                <a:sym typeface="+mn-ea"/>
              </a:rPr>
              <a:t>)</a:t>
            </a:r>
            <a:endParaRPr kumimoji="0" lang="en-IN" altLang="en-US" sz="2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own Arrow Callout 15"/>
          <p:cNvSpPr/>
          <p:nvPr>
            <p:custDataLst>
              <p:tags r:id="rId3"/>
            </p:custDataLst>
          </p:nvPr>
        </p:nvSpPr>
        <p:spPr>
          <a:xfrm>
            <a:off x="3959542" y="1153795"/>
            <a:ext cx="2505710" cy="476440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sz="2900" dirty="0">
                <a:sym typeface="+mn-ea"/>
              </a:rPr>
              <a:t>Line Connected, official </a:t>
            </a:r>
            <a:r>
              <a:rPr sz="2900" dirty="0">
                <a:sym typeface="+mn-ea"/>
              </a:rPr>
              <a:t>can guide you </a:t>
            </a:r>
            <a:r>
              <a:rPr lang="en-IN" sz="2900" dirty="0">
                <a:sym typeface="+mn-ea"/>
              </a:rPr>
              <a:t>on </a:t>
            </a:r>
            <a:r>
              <a:rPr sz="2900" dirty="0">
                <a:sym typeface="+mn-ea"/>
              </a:rPr>
              <a:t> pension </a:t>
            </a:r>
            <a:r>
              <a:rPr lang="en-IN" sz="2900" dirty="0">
                <a:sym typeface="+mn-ea"/>
              </a:rPr>
              <a:t>related </a:t>
            </a:r>
            <a:r>
              <a:rPr sz="2900" dirty="0">
                <a:sym typeface="+mn-ea"/>
              </a:rPr>
              <a:t>queries</a:t>
            </a:r>
            <a:endParaRPr kumimoji="0" lang="en-IN" altLang="en-US" sz="2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11505" y="2335530"/>
            <a:ext cx="1974215" cy="2108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endParaRPr lang="en-IN" sz="2800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288540" y="18351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3200" b="1">
                <a:solidFill>
                  <a:srgbClr val="0070C0"/>
                </a:solidFill>
                <a:sym typeface="+mn-ea"/>
              </a:rPr>
              <a:t>Press </a:t>
            </a:r>
            <a:r>
              <a:rPr lang="en-IN" sz="3200" b="1">
                <a:solidFill>
                  <a:srgbClr val="0070C0"/>
                </a:solidFill>
                <a:sym typeface="+mn-ea"/>
              </a:rPr>
              <a:t>4</a:t>
            </a:r>
            <a:r>
              <a:rPr lang="en-US" altLang="en-IN" sz="3200" b="1">
                <a:solidFill>
                  <a:srgbClr val="0070C0"/>
                </a:solidFill>
                <a:sym typeface="+mn-ea"/>
              </a:rPr>
              <a:t> - </a:t>
            </a:r>
            <a:r>
              <a:rPr lang="en-IN" sz="3200" b="1">
                <a:solidFill>
                  <a:srgbClr val="0070C0"/>
                </a:solidFill>
                <a:sym typeface="+mn-ea"/>
              </a:rPr>
              <a:t>To connect to our Official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8"/>
          <p:cNvSpPr/>
          <p:nvPr/>
        </p:nvSpPr>
        <p:spPr>
          <a:xfrm>
            <a:off x="6157913" y="3725863"/>
            <a:ext cx="2185988" cy="2159000"/>
          </a:xfrm>
          <a:prstGeom prst="rect">
            <a:avLst/>
          </a:prstGeom>
          <a:solidFill>
            <a:srgbClr val="02B3C5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800">
                <a:sym typeface="+mn-ea"/>
              </a:rPr>
              <a:t>Multilingual support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id-ID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English,Hindi,Gujarati</a:t>
            </a:r>
          </a:p>
        </p:txBody>
      </p:sp>
      <p:sp>
        <p:nvSpPr>
          <p:cNvPr id="12" name="Rectangle 23"/>
          <p:cNvSpPr/>
          <p:nvPr/>
        </p:nvSpPr>
        <p:spPr>
          <a:xfrm>
            <a:off x="6127433" y="1496378"/>
            <a:ext cx="4440238" cy="21605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3190">
                <a:sym typeface="+mn-ea"/>
              </a:rPr>
              <a:t>Simple number choices; no complex inputs required</a:t>
            </a:r>
            <a:endParaRPr kumimoji="0" lang="en-IN" altLang="id-ID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9"/>
          <p:cNvSpPr/>
          <p:nvPr/>
        </p:nvSpPr>
        <p:spPr>
          <a:xfrm>
            <a:off x="8412163" y="3725863"/>
            <a:ext cx="2185988" cy="2159000"/>
          </a:xfrm>
          <a:prstGeom prst="rect">
            <a:avLst/>
          </a:prstGeom>
          <a:solidFill>
            <a:srgbClr val="FFBF53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400" dirty="0">
                <a:sym typeface="+mn-ea"/>
              </a:rPr>
              <a:t>Available 24×7;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400" dirty="0">
                <a:sym typeface="+mn-ea"/>
              </a:rPr>
              <a:t>works from any phone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pic>
        <p:nvPicPr>
          <p:cNvPr id="2" name="Picture 1" descr="downlo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10" y="1864360"/>
            <a:ext cx="4871720" cy="364553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175510" y="170180"/>
            <a:ext cx="60452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id-ID" sz="3600" b="1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sym typeface="+mn-ea"/>
              </a:rPr>
              <a:t>IVRS Benefits</a:t>
            </a:r>
            <a:endParaRPr kumimoji="0" lang="en-IN" altLang="id-ID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3600" b="1">
                <a:solidFill>
                  <a:srgbClr val="0070C0"/>
                </a:solidFill>
                <a:sym typeface="+mn-ea"/>
              </a:rPr>
              <a:t>Friendly &amp; Accessible</a:t>
            </a:r>
            <a:endParaRPr lang="en-US" sz="3600" b="1">
              <a:solidFill>
                <a:srgbClr val="0070C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0997683">
            <a:off x="3822700" y="1243965"/>
            <a:ext cx="4755515" cy="4153535"/>
          </a:xfrm>
          <a:prstGeom prst="rect">
            <a:avLst/>
          </a:prstGeom>
          <a:solidFill>
            <a:srgbClr val="6A3C7C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 rot="19845060">
            <a:off x="3778250" y="1226820"/>
            <a:ext cx="4755515" cy="4153535"/>
          </a:xfrm>
          <a:prstGeom prst="rect">
            <a:avLst/>
          </a:prstGeom>
          <a:solidFill>
            <a:srgbClr val="8BBF20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5"/>
          <p:cNvSpPr/>
          <p:nvPr/>
        </p:nvSpPr>
        <p:spPr>
          <a:xfrm rot="17775156">
            <a:off x="4055110" y="870585"/>
            <a:ext cx="4645025" cy="5180330"/>
          </a:xfrm>
          <a:custGeom>
            <a:avLst/>
            <a:gdLst>
              <a:gd name="connsiteX0" fmla="*/ 0 w 3768706"/>
              <a:gd name="connsiteY0" fmla="*/ 0 h 3801416"/>
              <a:gd name="connsiteX1" fmla="*/ 3768706 w 3768706"/>
              <a:gd name="connsiteY1" fmla="*/ 0 h 3801416"/>
              <a:gd name="connsiteX2" fmla="*/ 3768706 w 3768706"/>
              <a:gd name="connsiteY2" fmla="*/ 3801416 h 3801416"/>
              <a:gd name="connsiteX3" fmla="*/ 0 w 3768706"/>
              <a:gd name="connsiteY3" fmla="*/ 3801416 h 3801416"/>
              <a:gd name="connsiteX4" fmla="*/ 0 w 3768706"/>
              <a:gd name="connsiteY4" fmla="*/ 0 h 3801416"/>
              <a:gd name="connsiteX0-1" fmla="*/ 0 w 4088332"/>
              <a:gd name="connsiteY0-2" fmla="*/ 0 h 3801416"/>
              <a:gd name="connsiteX1-3" fmla="*/ 3768706 w 4088332"/>
              <a:gd name="connsiteY1-4" fmla="*/ 0 h 3801416"/>
              <a:gd name="connsiteX2-5" fmla="*/ 4088332 w 4088332"/>
              <a:gd name="connsiteY2-6" fmla="*/ 3504783 h 3801416"/>
              <a:gd name="connsiteX3-7" fmla="*/ 0 w 4088332"/>
              <a:gd name="connsiteY3-8" fmla="*/ 3801416 h 3801416"/>
              <a:gd name="connsiteX4-9" fmla="*/ 0 w 4088332"/>
              <a:gd name="connsiteY4-10" fmla="*/ 0 h 3801416"/>
              <a:gd name="connsiteX0-11" fmla="*/ 0 w 4088332"/>
              <a:gd name="connsiteY0-12" fmla="*/ 270638 h 4072054"/>
              <a:gd name="connsiteX1-13" fmla="*/ 3772200 w 4088332"/>
              <a:gd name="connsiteY1-14" fmla="*/ 0 h 4072054"/>
              <a:gd name="connsiteX2-15" fmla="*/ 4088332 w 4088332"/>
              <a:gd name="connsiteY2-16" fmla="*/ 3775421 h 4072054"/>
              <a:gd name="connsiteX3-17" fmla="*/ 0 w 4088332"/>
              <a:gd name="connsiteY3-18" fmla="*/ 4072054 h 4072054"/>
              <a:gd name="connsiteX4-19" fmla="*/ 0 w 4088332"/>
              <a:gd name="connsiteY4-20" fmla="*/ 270638 h 4072054"/>
              <a:gd name="connsiteX0-21" fmla="*/ 0 w 4088332"/>
              <a:gd name="connsiteY0-22" fmla="*/ 270638 h 4068322"/>
              <a:gd name="connsiteX1-23" fmla="*/ 3772200 w 4088332"/>
              <a:gd name="connsiteY1-24" fmla="*/ 0 h 4068322"/>
              <a:gd name="connsiteX2-25" fmla="*/ 4088332 w 4088332"/>
              <a:gd name="connsiteY2-26" fmla="*/ 3775421 h 4068322"/>
              <a:gd name="connsiteX3-27" fmla="*/ 293289 w 4088332"/>
              <a:gd name="connsiteY3-28" fmla="*/ 4068322 h 4068322"/>
              <a:gd name="connsiteX4-29" fmla="*/ 0 w 4088332"/>
              <a:gd name="connsiteY4-30" fmla="*/ 270638 h 4068322"/>
              <a:gd name="connsiteX0-31" fmla="*/ 0 w 4088332"/>
              <a:gd name="connsiteY0-32" fmla="*/ 313484 h 4111168"/>
              <a:gd name="connsiteX1-33" fmla="*/ 3762923 w 4088332"/>
              <a:gd name="connsiteY1-34" fmla="*/ 0 h 4111168"/>
              <a:gd name="connsiteX2-35" fmla="*/ 4088332 w 4088332"/>
              <a:gd name="connsiteY2-36" fmla="*/ 3818267 h 4111168"/>
              <a:gd name="connsiteX3-37" fmla="*/ 293289 w 4088332"/>
              <a:gd name="connsiteY3-38" fmla="*/ 4111168 h 4111168"/>
              <a:gd name="connsiteX4-39" fmla="*/ 0 w 4088332"/>
              <a:gd name="connsiteY4-40" fmla="*/ 313484 h 4111168"/>
              <a:gd name="connsiteX0-41" fmla="*/ 0 w 4145677"/>
              <a:gd name="connsiteY0-42" fmla="*/ 313484 h 4111168"/>
              <a:gd name="connsiteX1-43" fmla="*/ 3762923 w 4145677"/>
              <a:gd name="connsiteY1-44" fmla="*/ 0 h 4111168"/>
              <a:gd name="connsiteX2-45" fmla="*/ 4145677 w 4145677"/>
              <a:gd name="connsiteY2-46" fmla="*/ 3766274 h 4111168"/>
              <a:gd name="connsiteX3-47" fmla="*/ 293289 w 4145677"/>
              <a:gd name="connsiteY3-48" fmla="*/ 4111168 h 4111168"/>
              <a:gd name="connsiteX4-49" fmla="*/ 0 w 4145677"/>
              <a:gd name="connsiteY4-50" fmla="*/ 313484 h 4111168"/>
              <a:gd name="connsiteX0-51" fmla="*/ 0 w 4145677"/>
              <a:gd name="connsiteY0-52" fmla="*/ 313484 h 4168513"/>
              <a:gd name="connsiteX1-53" fmla="*/ 3762923 w 4145677"/>
              <a:gd name="connsiteY1-54" fmla="*/ 0 h 4168513"/>
              <a:gd name="connsiteX2-55" fmla="*/ 4145677 w 4145677"/>
              <a:gd name="connsiteY2-56" fmla="*/ 3766274 h 4168513"/>
              <a:gd name="connsiteX3-57" fmla="*/ 345282 w 4145677"/>
              <a:gd name="connsiteY3-58" fmla="*/ 4168513 h 4168513"/>
              <a:gd name="connsiteX4-59" fmla="*/ 0 w 4145677"/>
              <a:gd name="connsiteY4-60" fmla="*/ 313484 h 4168513"/>
              <a:gd name="connsiteX0-61" fmla="*/ 0 w 4188912"/>
              <a:gd name="connsiteY0-62" fmla="*/ 394085 h 4168513"/>
              <a:gd name="connsiteX1-63" fmla="*/ 3806158 w 4188912"/>
              <a:gd name="connsiteY1-64" fmla="*/ 0 h 4168513"/>
              <a:gd name="connsiteX2-65" fmla="*/ 4188912 w 4188912"/>
              <a:gd name="connsiteY2-66" fmla="*/ 3766274 h 4168513"/>
              <a:gd name="connsiteX3-67" fmla="*/ 388517 w 4188912"/>
              <a:gd name="connsiteY3-68" fmla="*/ 4168513 h 4168513"/>
              <a:gd name="connsiteX4-69" fmla="*/ 0 w 4188912"/>
              <a:gd name="connsiteY4-70" fmla="*/ 394085 h 41685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88912" h="4168513">
                <a:moveTo>
                  <a:pt x="0" y="394085"/>
                </a:moveTo>
                <a:lnTo>
                  <a:pt x="3806158" y="0"/>
                </a:lnTo>
                <a:lnTo>
                  <a:pt x="4188912" y="3766274"/>
                </a:lnTo>
                <a:lnTo>
                  <a:pt x="388517" y="4168513"/>
                </a:lnTo>
                <a:lnTo>
                  <a:pt x="0" y="394085"/>
                </a:lnTo>
                <a:close/>
              </a:path>
            </a:pathLst>
          </a:custGeom>
          <a:solidFill>
            <a:srgbClr val="FFBF53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5"/>
          <p:cNvSpPr/>
          <p:nvPr/>
        </p:nvSpPr>
        <p:spPr>
          <a:xfrm rot="13377911">
            <a:off x="3955415" y="629920"/>
            <a:ext cx="4488815" cy="4904105"/>
          </a:xfrm>
          <a:custGeom>
            <a:avLst/>
            <a:gdLst>
              <a:gd name="connsiteX0" fmla="*/ 0 w 3768706"/>
              <a:gd name="connsiteY0" fmla="*/ 0 h 3801416"/>
              <a:gd name="connsiteX1" fmla="*/ 3768706 w 3768706"/>
              <a:gd name="connsiteY1" fmla="*/ 0 h 3801416"/>
              <a:gd name="connsiteX2" fmla="*/ 3768706 w 3768706"/>
              <a:gd name="connsiteY2" fmla="*/ 3801416 h 3801416"/>
              <a:gd name="connsiteX3" fmla="*/ 0 w 3768706"/>
              <a:gd name="connsiteY3" fmla="*/ 3801416 h 3801416"/>
              <a:gd name="connsiteX4" fmla="*/ 0 w 3768706"/>
              <a:gd name="connsiteY4" fmla="*/ 0 h 3801416"/>
              <a:gd name="connsiteX0-1" fmla="*/ 0 w 4088332"/>
              <a:gd name="connsiteY0-2" fmla="*/ 0 h 3801416"/>
              <a:gd name="connsiteX1-3" fmla="*/ 3768706 w 4088332"/>
              <a:gd name="connsiteY1-4" fmla="*/ 0 h 3801416"/>
              <a:gd name="connsiteX2-5" fmla="*/ 4088332 w 4088332"/>
              <a:gd name="connsiteY2-6" fmla="*/ 3504783 h 3801416"/>
              <a:gd name="connsiteX3-7" fmla="*/ 0 w 4088332"/>
              <a:gd name="connsiteY3-8" fmla="*/ 3801416 h 3801416"/>
              <a:gd name="connsiteX4-9" fmla="*/ 0 w 4088332"/>
              <a:gd name="connsiteY4-10" fmla="*/ 0 h 3801416"/>
              <a:gd name="connsiteX0-11" fmla="*/ 0 w 4088332"/>
              <a:gd name="connsiteY0-12" fmla="*/ 270638 h 4072054"/>
              <a:gd name="connsiteX1-13" fmla="*/ 3772200 w 4088332"/>
              <a:gd name="connsiteY1-14" fmla="*/ 0 h 4072054"/>
              <a:gd name="connsiteX2-15" fmla="*/ 4088332 w 4088332"/>
              <a:gd name="connsiteY2-16" fmla="*/ 3775421 h 4072054"/>
              <a:gd name="connsiteX3-17" fmla="*/ 0 w 4088332"/>
              <a:gd name="connsiteY3-18" fmla="*/ 4072054 h 4072054"/>
              <a:gd name="connsiteX4-19" fmla="*/ 0 w 4088332"/>
              <a:gd name="connsiteY4-20" fmla="*/ 270638 h 4072054"/>
              <a:gd name="connsiteX0-21" fmla="*/ 0 w 4088332"/>
              <a:gd name="connsiteY0-22" fmla="*/ 270638 h 4068322"/>
              <a:gd name="connsiteX1-23" fmla="*/ 3772200 w 4088332"/>
              <a:gd name="connsiteY1-24" fmla="*/ 0 h 4068322"/>
              <a:gd name="connsiteX2-25" fmla="*/ 4088332 w 4088332"/>
              <a:gd name="connsiteY2-26" fmla="*/ 3775421 h 4068322"/>
              <a:gd name="connsiteX3-27" fmla="*/ 293289 w 4088332"/>
              <a:gd name="connsiteY3-28" fmla="*/ 4068322 h 4068322"/>
              <a:gd name="connsiteX4-29" fmla="*/ 0 w 4088332"/>
              <a:gd name="connsiteY4-30" fmla="*/ 270638 h 4068322"/>
              <a:gd name="connsiteX0-31" fmla="*/ 0 w 4088332"/>
              <a:gd name="connsiteY0-32" fmla="*/ 313484 h 4111168"/>
              <a:gd name="connsiteX1-33" fmla="*/ 3762923 w 4088332"/>
              <a:gd name="connsiteY1-34" fmla="*/ 0 h 4111168"/>
              <a:gd name="connsiteX2-35" fmla="*/ 4088332 w 4088332"/>
              <a:gd name="connsiteY2-36" fmla="*/ 3818267 h 4111168"/>
              <a:gd name="connsiteX3-37" fmla="*/ 293289 w 4088332"/>
              <a:gd name="connsiteY3-38" fmla="*/ 4111168 h 4111168"/>
              <a:gd name="connsiteX4-39" fmla="*/ 0 w 4088332"/>
              <a:gd name="connsiteY4-40" fmla="*/ 313484 h 4111168"/>
              <a:gd name="connsiteX0-41" fmla="*/ 0 w 4145677"/>
              <a:gd name="connsiteY0-42" fmla="*/ 313484 h 4111168"/>
              <a:gd name="connsiteX1-43" fmla="*/ 3762923 w 4145677"/>
              <a:gd name="connsiteY1-44" fmla="*/ 0 h 4111168"/>
              <a:gd name="connsiteX2-45" fmla="*/ 4145677 w 4145677"/>
              <a:gd name="connsiteY2-46" fmla="*/ 3766274 h 4111168"/>
              <a:gd name="connsiteX3-47" fmla="*/ 293289 w 4145677"/>
              <a:gd name="connsiteY3-48" fmla="*/ 4111168 h 4111168"/>
              <a:gd name="connsiteX4-49" fmla="*/ 0 w 4145677"/>
              <a:gd name="connsiteY4-50" fmla="*/ 313484 h 4111168"/>
              <a:gd name="connsiteX0-51" fmla="*/ 0 w 4145677"/>
              <a:gd name="connsiteY0-52" fmla="*/ 313484 h 4168513"/>
              <a:gd name="connsiteX1-53" fmla="*/ 3762923 w 4145677"/>
              <a:gd name="connsiteY1-54" fmla="*/ 0 h 4168513"/>
              <a:gd name="connsiteX2-55" fmla="*/ 4145677 w 4145677"/>
              <a:gd name="connsiteY2-56" fmla="*/ 3766274 h 4168513"/>
              <a:gd name="connsiteX3-57" fmla="*/ 345282 w 4145677"/>
              <a:gd name="connsiteY3-58" fmla="*/ 4168513 h 4168513"/>
              <a:gd name="connsiteX4-59" fmla="*/ 0 w 4145677"/>
              <a:gd name="connsiteY4-60" fmla="*/ 313484 h 4168513"/>
              <a:gd name="connsiteX0-61" fmla="*/ 0 w 4188912"/>
              <a:gd name="connsiteY0-62" fmla="*/ 394085 h 4168513"/>
              <a:gd name="connsiteX1-63" fmla="*/ 3806158 w 4188912"/>
              <a:gd name="connsiteY1-64" fmla="*/ 0 h 4168513"/>
              <a:gd name="connsiteX2-65" fmla="*/ 4188912 w 4188912"/>
              <a:gd name="connsiteY2-66" fmla="*/ 3766274 h 4168513"/>
              <a:gd name="connsiteX3-67" fmla="*/ 388517 w 4188912"/>
              <a:gd name="connsiteY3-68" fmla="*/ 4168513 h 4168513"/>
              <a:gd name="connsiteX4-69" fmla="*/ 0 w 4188912"/>
              <a:gd name="connsiteY4-70" fmla="*/ 394085 h 4168513"/>
              <a:gd name="connsiteX0-71" fmla="*/ 0 w 4647665"/>
              <a:gd name="connsiteY0-72" fmla="*/ 394085 h 4617638"/>
              <a:gd name="connsiteX1-73" fmla="*/ 3806158 w 4647665"/>
              <a:gd name="connsiteY1-74" fmla="*/ 0 h 4617638"/>
              <a:gd name="connsiteX2-75" fmla="*/ 4647665 w 4647665"/>
              <a:gd name="connsiteY2-76" fmla="*/ 4617638 h 4617638"/>
              <a:gd name="connsiteX3-77" fmla="*/ 388517 w 4647665"/>
              <a:gd name="connsiteY3-78" fmla="*/ 4168513 h 4617638"/>
              <a:gd name="connsiteX4-79" fmla="*/ 0 w 4647665"/>
              <a:gd name="connsiteY4-80" fmla="*/ 394085 h 4617638"/>
              <a:gd name="connsiteX0-81" fmla="*/ 0 w 4647665"/>
              <a:gd name="connsiteY0-82" fmla="*/ 394085 h 4810029"/>
              <a:gd name="connsiteX1-83" fmla="*/ 3806158 w 4647665"/>
              <a:gd name="connsiteY1-84" fmla="*/ 0 h 4810029"/>
              <a:gd name="connsiteX2-85" fmla="*/ 4647665 w 4647665"/>
              <a:gd name="connsiteY2-86" fmla="*/ 4617638 h 4810029"/>
              <a:gd name="connsiteX3-87" fmla="*/ 869771 w 4647665"/>
              <a:gd name="connsiteY3-88" fmla="*/ 4810029 h 4810029"/>
              <a:gd name="connsiteX4-89" fmla="*/ 0 w 4647665"/>
              <a:gd name="connsiteY4-90" fmla="*/ 394085 h 4810029"/>
              <a:gd name="connsiteX0-91" fmla="*/ 0 w 4647665"/>
              <a:gd name="connsiteY0-92" fmla="*/ 0 h 4415944"/>
              <a:gd name="connsiteX1-93" fmla="*/ 4431812 w 4647665"/>
              <a:gd name="connsiteY1-94" fmla="*/ 418070 h 4415944"/>
              <a:gd name="connsiteX2-95" fmla="*/ 4647665 w 4647665"/>
              <a:gd name="connsiteY2-96" fmla="*/ 4223553 h 4415944"/>
              <a:gd name="connsiteX3-97" fmla="*/ 869771 w 4647665"/>
              <a:gd name="connsiteY3-98" fmla="*/ 4415944 h 4415944"/>
              <a:gd name="connsiteX4-99" fmla="*/ 0 w 4647665"/>
              <a:gd name="connsiteY4-100" fmla="*/ 0 h 4415944"/>
              <a:gd name="connsiteX0-101" fmla="*/ 0 w 3992262"/>
              <a:gd name="connsiteY0-102" fmla="*/ 192018 h 3997874"/>
              <a:gd name="connsiteX1-103" fmla="*/ 3776409 w 3992262"/>
              <a:gd name="connsiteY1-104" fmla="*/ 0 h 3997874"/>
              <a:gd name="connsiteX2-105" fmla="*/ 3992262 w 3992262"/>
              <a:gd name="connsiteY2-106" fmla="*/ 3805483 h 3997874"/>
              <a:gd name="connsiteX3-107" fmla="*/ 214368 w 3992262"/>
              <a:gd name="connsiteY3-108" fmla="*/ 3997874 h 3997874"/>
              <a:gd name="connsiteX4-109" fmla="*/ 0 w 3992262"/>
              <a:gd name="connsiteY4-110" fmla="*/ 192018 h 39978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92262" h="3997874">
                <a:moveTo>
                  <a:pt x="0" y="192018"/>
                </a:moveTo>
                <a:lnTo>
                  <a:pt x="3776409" y="0"/>
                </a:lnTo>
                <a:lnTo>
                  <a:pt x="3992262" y="3805483"/>
                </a:lnTo>
                <a:lnTo>
                  <a:pt x="214368" y="3997874"/>
                </a:lnTo>
                <a:lnTo>
                  <a:pt x="0" y="192018"/>
                </a:lnTo>
                <a:close/>
              </a:path>
            </a:pathLst>
          </a:custGeom>
          <a:solidFill>
            <a:srgbClr val="02B3C5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5"/>
          <p:cNvSpPr/>
          <p:nvPr/>
        </p:nvSpPr>
        <p:spPr>
          <a:xfrm rot="10800000">
            <a:off x="4202430" y="1482725"/>
            <a:ext cx="3985895" cy="3789680"/>
          </a:xfrm>
          <a:custGeom>
            <a:avLst/>
            <a:gdLst>
              <a:gd name="connsiteX0" fmla="*/ 0 w 3768706"/>
              <a:gd name="connsiteY0" fmla="*/ 0 h 3801416"/>
              <a:gd name="connsiteX1" fmla="*/ 3768706 w 3768706"/>
              <a:gd name="connsiteY1" fmla="*/ 0 h 3801416"/>
              <a:gd name="connsiteX2" fmla="*/ 3768706 w 3768706"/>
              <a:gd name="connsiteY2" fmla="*/ 3801416 h 3801416"/>
              <a:gd name="connsiteX3" fmla="*/ 0 w 3768706"/>
              <a:gd name="connsiteY3" fmla="*/ 3801416 h 3801416"/>
              <a:gd name="connsiteX4" fmla="*/ 0 w 3768706"/>
              <a:gd name="connsiteY4" fmla="*/ 0 h 3801416"/>
              <a:gd name="connsiteX0-1" fmla="*/ 0 w 4088332"/>
              <a:gd name="connsiteY0-2" fmla="*/ 0 h 3801416"/>
              <a:gd name="connsiteX1-3" fmla="*/ 3768706 w 4088332"/>
              <a:gd name="connsiteY1-4" fmla="*/ 0 h 3801416"/>
              <a:gd name="connsiteX2-5" fmla="*/ 4088332 w 4088332"/>
              <a:gd name="connsiteY2-6" fmla="*/ 3504783 h 3801416"/>
              <a:gd name="connsiteX3-7" fmla="*/ 0 w 4088332"/>
              <a:gd name="connsiteY3-8" fmla="*/ 3801416 h 3801416"/>
              <a:gd name="connsiteX4-9" fmla="*/ 0 w 4088332"/>
              <a:gd name="connsiteY4-10" fmla="*/ 0 h 3801416"/>
              <a:gd name="connsiteX0-11" fmla="*/ 0 w 4088332"/>
              <a:gd name="connsiteY0-12" fmla="*/ 270638 h 4072054"/>
              <a:gd name="connsiteX1-13" fmla="*/ 3772200 w 4088332"/>
              <a:gd name="connsiteY1-14" fmla="*/ 0 h 4072054"/>
              <a:gd name="connsiteX2-15" fmla="*/ 4088332 w 4088332"/>
              <a:gd name="connsiteY2-16" fmla="*/ 3775421 h 4072054"/>
              <a:gd name="connsiteX3-17" fmla="*/ 0 w 4088332"/>
              <a:gd name="connsiteY3-18" fmla="*/ 4072054 h 4072054"/>
              <a:gd name="connsiteX4-19" fmla="*/ 0 w 4088332"/>
              <a:gd name="connsiteY4-20" fmla="*/ 270638 h 4072054"/>
              <a:gd name="connsiteX0-21" fmla="*/ 0 w 4088332"/>
              <a:gd name="connsiteY0-22" fmla="*/ 270638 h 4068322"/>
              <a:gd name="connsiteX1-23" fmla="*/ 3772200 w 4088332"/>
              <a:gd name="connsiteY1-24" fmla="*/ 0 h 4068322"/>
              <a:gd name="connsiteX2-25" fmla="*/ 4088332 w 4088332"/>
              <a:gd name="connsiteY2-26" fmla="*/ 3775421 h 4068322"/>
              <a:gd name="connsiteX3-27" fmla="*/ 293289 w 4088332"/>
              <a:gd name="connsiteY3-28" fmla="*/ 4068322 h 4068322"/>
              <a:gd name="connsiteX4-29" fmla="*/ 0 w 4088332"/>
              <a:gd name="connsiteY4-30" fmla="*/ 270638 h 4068322"/>
              <a:gd name="connsiteX0-31" fmla="*/ 0 w 4088332"/>
              <a:gd name="connsiteY0-32" fmla="*/ 313484 h 4111168"/>
              <a:gd name="connsiteX1-33" fmla="*/ 3762923 w 4088332"/>
              <a:gd name="connsiteY1-34" fmla="*/ 0 h 4111168"/>
              <a:gd name="connsiteX2-35" fmla="*/ 4088332 w 4088332"/>
              <a:gd name="connsiteY2-36" fmla="*/ 3818267 h 4111168"/>
              <a:gd name="connsiteX3-37" fmla="*/ 293289 w 4088332"/>
              <a:gd name="connsiteY3-38" fmla="*/ 4111168 h 4111168"/>
              <a:gd name="connsiteX4-39" fmla="*/ 0 w 4088332"/>
              <a:gd name="connsiteY4-40" fmla="*/ 313484 h 4111168"/>
              <a:gd name="connsiteX0-41" fmla="*/ 0 w 4145677"/>
              <a:gd name="connsiteY0-42" fmla="*/ 313484 h 4111168"/>
              <a:gd name="connsiteX1-43" fmla="*/ 3762923 w 4145677"/>
              <a:gd name="connsiteY1-44" fmla="*/ 0 h 4111168"/>
              <a:gd name="connsiteX2-45" fmla="*/ 4145677 w 4145677"/>
              <a:gd name="connsiteY2-46" fmla="*/ 3766274 h 4111168"/>
              <a:gd name="connsiteX3-47" fmla="*/ 293289 w 4145677"/>
              <a:gd name="connsiteY3-48" fmla="*/ 4111168 h 4111168"/>
              <a:gd name="connsiteX4-49" fmla="*/ 0 w 4145677"/>
              <a:gd name="connsiteY4-50" fmla="*/ 313484 h 4111168"/>
              <a:gd name="connsiteX0-51" fmla="*/ 0 w 4145677"/>
              <a:gd name="connsiteY0-52" fmla="*/ 313484 h 4168513"/>
              <a:gd name="connsiteX1-53" fmla="*/ 3762923 w 4145677"/>
              <a:gd name="connsiteY1-54" fmla="*/ 0 h 4168513"/>
              <a:gd name="connsiteX2-55" fmla="*/ 4145677 w 4145677"/>
              <a:gd name="connsiteY2-56" fmla="*/ 3766274 h 4168513"/>
              <a:gd name="connsiteX3-57" fmla="*/ 345282 w 4145677"/>
              <a:gd name="connsiteY3-58" fmla="*/ 4168513 h 4168513"/>
              <a:gd name="connsiteX4-59" fmla="*/ 0 w 4145677"/>
              <a:gd name="connsiteY4-60" fmla="*/ 313484 h 4168513"/>
              <a:gd name="connsiteX0-61" fmla="*/ 0 w 4188912"/>
              <a:gd name="connsiteY0-62" fmla="*/ 394085 h 4168513"/>
              <a:gd name="connsiteX1-63" fmla="*/ 3806158 w 4188912"/>
              <a:gd name="connsiteY1-64" fmla="*/ 0 h 4168513"/>
              <a:gd name="connsiteX2-65" fmla="*/ 4188912 w 4188912"/>
              <a:gd name="connsiteY2-66" fmla="*/ 3766274 h 4168513"/>
              <a:gd name="connsiteX3-67" fmla="*/ 388517 w 4188912"/>
              <a:gd name="connsiteY3-68" fmla="*/ 4168513 h 4168513"/>
              <a:gd name="connsiteX4-69" fmla="*/ 0 w 4188912"/>
              <a:gd name="connsiteY4-70" fmla="*/ 394085 h 4168513"/>
              <a:gd name="connsiteX0-71" fmla="*/ 0 w 4647665"/>
              <a:gd name="connsiteY0-72" fmla="*/ 394085 h 4617638"/>
              <a:gd name="connsiteX1-73" fmla="*/ 3806158 w 4647665"/>
              <a:gd name="connsiteY1-74" fmla="*/ 0 h 4617638"/>
              <a:gd name="connsiteX2-75" fmla="*/ 4647665 w 4647665"/>
              <a:gd name="connsiteY2-76" fmla="*/ 4617638 h 4617638"/>
              <a:gd name="connsiteX3-77" fmla="*/ 388517 w 4647665"/>
              <a:gd name="connsiteY3-78" fmla="*/ 4168513 h 4617638"/>
              <a:gd name="connsiteX4-79" fmla="*/ 0 w 4647665"/>
              <a:gd name="connsiteY4-80" fmla="*/ 394085 h 4617638"/>
              <a:gd name="connsiteX0-81" fmla="*/ 0 w 4647665"/>
              <a:gd name="connsiteY0-82" fmla="*/ 394085 h 4810029"/>
              <a:gd name="connsiteX1-83" fmla="*/ 3806158 w 4647665"/>
              <a:gd name="connsiteY1-84" fmla="*/ 0 h 4810029"/>
              <a:gd name="connsiteX2-85" fmla="*/ 4647665 w 4647665"/>
              <a:gd name="connsiteY2-86" fmla="*/ 4617638 h 4810029"/>
              <a:gd name="connsiteX3-87" fmla="*/ 869771 w 4647665"/>
              <a:gd name="connsiteY3-88" fmla="*/ 4810029 h 4810029"/>
              <a:gd name="connsiteX4-89" fmla="*/ 0 w 4647665"/>
              <a:gd name="connsiteY4-90" fmla="*/ 394085 h 4810029"/>
              <a:gd name="connsiteX0-91" fmla="*/ 0 w 4647665"/>
              <a:gd name="connsiteY0-92" fmla="*/ 0 h 4415944"/>
              <a:gd name="connsiteX1-93" fmla="*/ 4431812 w 4647665"/>
              <a:gd name="connsiteY1-94" fmla="*/ 418070 h 4415944"/>
              <a:gd name="connsiteX2-95" fmla="*/ 4647665 w 4647665"/>
              <a:gd name="connsiteY2-96" fmla="*/ 4223553 h 4415944"/>
              <a:gd name="connsiteX3-97" fmla="*/ 869771 w 4647665"/>
              <a:gd name="connsiteY3-98" fmla="*/ 4415944 h 4415944"/>
              <a:gd name="connsiteX4-99" fmla="*/ 0 w 4647665"/>
              <a:gd name="connsiteY4-100" fmla="*/ 0 h 4415944"/>
              <a:gd name="connsiteX0-101" fmla="*/ 0 w 3992262"/>
              <a:gd name="connsiteY0-102" fmla="*/ 192018 h 3997874"/>
              <a:gd name="connsiteX1-103" fmla="*/ 3776409 w 3992262"/>
              <a:gd name="connsiteY1-104" fmla="*/ 0 h 3997874"/>
              <a:gd name="connsiteX2-105" fmla="*/ 3992262 w 3992262"/>
              <a:gd name="connsiteY2-106" fmla="*/ 3805483 h 3997874"/>
              <a:gd name="connsiteX3-107" fmla="*/ 214368 w 3992262"/>
              <a:gd name="connsiteY3-108" fmla="*/ 3997874 h 3997874"/>
              <a:gd name="connsiteX4-109" fmla="*/ 0 w 3992262"/>
              <a:gd name="connsiteY4-110" fmla="*/ 192018 h 3997874"/>
              <a:gd name="connsiteX0-111" fmla="*/ 0 w 3992262"/>
              <a:gd name="connsiteY0-112" fmla="*/ 192018 h 3997874"/>
              <a:gd name="connsiteX1-113" fmla="*/ 3776409 w 3992262"/>
              <a:gd name="connsiteY1-114" fmla="*/ 0 h 3997874"/>
              <a:gd name="connsiteX2-115" fmla="*/ 3992262 w 3992262"/>
              <a:gd name="connsiteY2-116" fmla="*/ 3858646 h 3997874"/>
              <a:gd name="connsiteX3-117" fmla="*/ 214368 w 3992262"/>
              <a:gd name="connsiteY3-118" fmla="*/ 3997874 h 3997874"/>
              <a:gd name="connsiteX4-119" fmla="*/ 0 w 3992262"/>
              <a:gd name="connsiteY4-120" fmla="*/ 192018 h 3997874"/>
              <a:gd name="connsiteX0-121" fmla="*/ 0 w 3992262"/>
              <a:gd name="connsiteY0-122" fmla="*/ 192018 h 3891548"/>
              <a:gd name="connsiteX1-123" fmla="*/ 3776409 w 3992262"/>
              <a:gd name="connsiteY1-124" fmla="*/ 0 h 3891548"/>
              <a:gd name="connsiteX2-125" fmla="*/ 3992262 w 3992262"/>
              <a:gd name="connsiteY2-126" fmla="*/ 3858646 h 3891548"/>
              <a:gd name="connsiteX3-127" fmla="*/ 193103 w 3992262"/>
              <a:gd name="connsiteY3-128" fmla="*/ 3891548 h 3891548"/>
              <a:gd name="connsiteX4-129" fmla="*/ 0 w 3992262"/>
              <a:gd name="connsiteY4-130" fmla="*/ 192018 h 3891548"/>
              <a:gd name="connsiteX0-131" fmla="*/ 0 w 3811508"/>
              <a:gd name="connsiteY0-132" fmla="*/ 96325 h 3891548"/>
              <a:gd name="connsiteX1-133" fmla="*/ 3595655 w 3811508"/>
              <a:gd name="connsiteY1-134" fmla="*/ 0 h 3891548"/>
              <a:gd name="connsiteX2-135" fmla="*/ 3811508 w 3811508"/>
              <a:gd name="connsiteY2-136" fmla="*/ 3858646 h 3891548"/>
              <a:gd name="connsiteX3-137" fmla="*/ 12349 w 3811508"/>
              <a:gd name="connsiteY3-138" fmla="*/ 3891548 h 3891548"/>
              <a:gd name="connsiteX4-139" fmla="*/ 0 w 3811508"/>
              <a:gd name="connsiteY4-140" fmla="*/ 96325 h 3891548"/>
              <a:gd name="connsiteX0-141" fmla="*/ 0 w 3811508"/>
              <a:gd name="connsiteY0-142" fmla="*/ 53795 h 3849018"/>
              <a:gd name="connsiteX1-143" fmla="*/ 3787041 w 3811508"/>
              <a:gd name="connsiteY1-144" fmla="*/ 0 h 3849018"/>
              <a:gd name="connsiteX2-145" fmla="*/ 3811508 w 3811508"/>
              <a:gd name="connsiteY2-146" fmla="*/ 3816116 h 3849018"/>
              <a:gd name="connsiteX3-147" fmla="*/ 12349 w 3811508"/>
              <a:gd name="connsiteY3-148" fmla="*/ 3849018 h 3849018"/>
              <a:gd name="connsiteX4-149" fmla="*/ 0 w 3811508"/>
              <a:gd name="connsiteY4-150" fmla="*/ 53795 h 38490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11508" h="3849018">
                <a:moveTo>
                  <a:pt x="0" y="53795"/>
                </a:moveTo>
                <a:lnTo>
                  <a:pt x="3787041" y="0"/>
                </a:lnTo>
                <a:lnTo>
                  <a:pt x="3811508" y="3816116"/>
                </a:lnTo>
                <a:lnTo>
                  <a:pt x="12349" y="3849018"/>
                </a:lnTo>
                <a:cubicBezTo>
                  <a:pt x="8233" y="2583944"/>
                  <a:pt x="4116" y="1318869"/>
                  <a:pt x="0" y="53795"/>
                </a:cubicBezTo>
                <a:close/>
              </a:path>
            </a:pathLst>
          </a:custGeom>
          <a:solidFill>
            <a:srgbClr val="F0747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02430" y="1482725"/>
            <a:ext cx="3985895" cy="37896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文本框 15"/>
          <p:cNvSpPr txBox="1"/>
          <p:nvPr/>
        </p:nvSpPr>
        <p:spPr>
          <a:xfrm>
            <a:off x="4283710" y="2433955"/>
            <a:ext cx="4062730" cy="17392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algn="ctr">
              <a:buFont typeface="Arial" panose="020B0604020202020204" pitchFamily="34" charset="0"/>
            </a:pPr>
            <a:r>
              <a:rPr lang="en-IN" altLang="en-US" sz="4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Pensioner </a:t>
            </a:r>
            <a:r>
              <a:rPr lang="en-IN" altLang="en-US" sz="48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</a:rPr>
              <a:t>Samvaad</a:t>
            </a:r>
            <a:endParaRPr lang="en-IN" altLang="en-US" sz="4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283710" y="5939155"/>
            <a:ext cx="7569835" cy="1272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defRPr sz="2000">
                <a:solidFill>
                  <a:srgbClr val="E6E6E6"/>
                </a:solidFill>
              </a:defRPr>
            </a:pPr>
            <a:r>
              <a:rPr sz="2800" b="1">
                <a:solidFill>
                  <a:schemeClr val="accent6"/>
                </a:solidFill>
                <a:sym typeface="+mn-ea"/>
              </a:rPr>
              <a:t>21 August 2025 </a:t>
            </a:r>
          </a:p>
          <a:p>
            <a:pPr algn="r">
              <a:defRPr sz="2000">
                <a:solidFill>
                  <a:srgbClr val="E6E6E6"/>
                </a:solidFill>
              </a:defRPr>
            </a:pPr>
            <a:r>
              <a:rPr sz="2800" b="1">
                <a:solidFill>
                  <a:schemeClr val="accent6"/>
                </a:solidFill>
                <a:sym typeface="+mn-ea"/>
              </a:rPr>
              <a:t>National Senior Citizens Day</a:t>
            </a:r>
            <a:endParaRPr lang="en-US" sz="2800" b="1">
              <a:solidFill>
                <a:schemeClr val="accent6"/>
              </a:solidFill>
              <a:sym typeface="+mn-ea"/>
            </a:endParaRPr>
          </a:p>
        </p:txBody>
      </p:sp>
      <p:pic>
        <p:nvPicPr>
          <p:cNvPr id="3" name="Picture 2" descr="A white square with blue green and orange text&#10;&#10;AI-generated content may be incorrec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8350" y="212629"/>
            <a:ext cx="1923289" cy="1270096"/>
          </a:xfrm>
          <a:prstGeom prst="rect">
            <a:avLst/>
          </a:prstGeom>
        </p:spPr>
      </p:pic>
      <p:pic>
        <p:nvPicPr>
          <p:cNvPr id="4" name="Picture 3" descr="A lion with a green white and orange flag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88" y="171770"/>
            <a:ext cx="893000" cy="135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143318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Pensioner Samvaad -   </a:t>
            </a:r>
            <a:br>
              <a:rPr lang="en-US" altLang="en-US" dirty="0">
                <a:solidFill>
                  <a:srgbClr val="0070C0"/>
                </a:solidFill>
              </a:rPr>
            </a:br>
            <a:r>
              <a:rPr lang="en-US" altLang="en-US" dirty="0">
                <a:solidFill>
                  <a:srgbClr val="0070C0"/>
                </a:solidFill>
              </a:rPr>
              <a:t>A New Initiative by CCA Gujarat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48360" y="2240280"/>
            <a:ext cx="10445115" cy="36366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altLang="zh-CN" sz="2800" dirty="0">
                <a:solidFill>
                  <a:schemeClr val="tx1"/>
                </a:solidFill>
              </a:rPr>
              <a:t>Purpose:</a:t>
            </a:r>
          </a:p>
          <a:p>
            <a:endParaRPr lang="en-US" altLang="zh-CN" sz="2800" dirty="0">
              <a:solidFill>
                <a:schemeClr val="tx1"/>
              </a:solidFill>
            </a:endParaRPr>
          </a:p>
          <a:p>
            <a:pPr>
              <a:buFont typeface="Arial" panose="020B0604020202020204"/>
              <a:buChar char="•"/>
            </a:pPr>
            <a:r>
              <a:rPr lang="en-IN" altLang="en-US" sz="2800" dirty="0">
                <a:solidFill>
                  <a:schemeClr val="tx1"/>
                </a:solidFill>
              </a:rPr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A platform for direct interaction of pensioners with CCA / </a:t>
            </a:r>
          </a:p>
          <a:p>
            <a:pPr>
              <a:buFont typeface="Arial" panose="020B0604020202020204"/>
            </a:pPr>
            <a:r>
              <a:rPr lang="en-IN" altLang="en-US" sz="2800" dirty="0">
                <a:solidFill>
                  <a:schemeClr val="tx1"/>
                </a:solidFill>
              </a:rPr>
              <a:t>  </a:t>
            </a:r>
            <a:r>
              <a:rPr lang="en-US" altLang="zh-CN" sz="2800" dirty="0">
                <a:solidFill>
                  <a:schemeClr val="tx1"/>
                </a:solidFill>
              </a:rPr>
              <a:t>Jt. CCA</a:t>
            </a:r>
            <a:r>
              <a:rPr lang="en-IN" altLang="en-US" sz="2800" dirty="0">
                <a:solidFill>
                  <a:schemeClr val="tx1"/>
                </a:solidFill>
              </a:rPr>
              <a:t>/ Dy</a:t>
            </a:r>
            <a:r>
              <a:rPr lang="en-IN" altLang="en-US" sz="2800" dirty="0" smtClean="0">
                <a:solidFill>
                  <a:schemeClr val="tx1"/>
                </a:solidFill>
              </a:rPr>
              <a:t>. CCA 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buFont typeface="Arial" panose="020B0604020202020204"/>
              <a:buChar char="•"/>
            </a:pPr>
            <a:endParaRPr lang="en-US" altLang="zh-CN" sz="2800" dirty="0">
              <a:solidFill>
                <a:schemeClr val="tx1"/>
              </a:solidFill>
            </a:endParaRPr>
          </a:p>
          <a:p>
            <a:pPr>
              <a:buFont typeface="Arial" panose="020B0604020202020204"/>
              <a:buChar char="•"/>
            </a:pPr>
            <a:r>
              <a:rPr lang="en-IN" altLang="en-US" sz="2800" dirty="0">
                <a:solidFill>
                  <a:schemeClr val="tx1"/>
                </a:solidFill>
              </a:rPr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Share issues related to pension cases or give suggestions for improving pension related services.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  <a:sym typeface="+mn-ea"/>
              </a:rPr>
              <a:t>Pensioner Samvaad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charset="0"/>
              <a:buChar char="v"/>
            </a:pP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Schedule</a:t>
            </a:r>
            <a:r>
              <a:rPr lang="en-US" altLang="en-US" sz="2800" dirty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charset="0"/>
              <a:buChar char="ü"/>
            </a:pPr>
            <a:r>
              <a:rPr lang="en-US" altLang="en-US" sz="2800" dirty="0">
                <a:solidFill>
                  <a:schemeClr val="tx1"/>
                </a:solidFill>
              </a:rPr>
              <a:t>2nd &amp; 4th Wednesday of each month.</a:t>
            </a:r>
          </a:p>
          <a:p>
            <a:pPr>
              <a:buFont typeface="Wingdings" panose="05000000000000000000" charset="0"/>
              <a:buChar char="ü"/>
            </a:pPr>
            <a:r>
              <a:rPr lang="en-US" altLang="en-US" sz="2800" dirty="0">
                <a:solidFill>
                  <a:schemeClr val="tx1"/>
                </a:solidFill>
              </a:rPr>
              <a:t>Time: 11:00 am to 12:00 noon.</a:t>
            </a:r>
          </a:p>
          <a:p>
            <a:pPr>
              <a:buFont typeface="Wingdings" panose="05000000000000000000" charset="0"/>
              <a:buChar char="ü"/>
            </a:pPr>
            <a:r>
              <a:rPr lang="en-IN" altLang="en-US" sz="2800" dirty="0">
                <a:solidFill>
                  <a:schemeClr val="tx1"/>
                </a:solidFill>
              </a:rPr>
              <a:t>Venue : 6th Floor, O/o CCA, Khanpur, Ahmedabad.</a:t>
            </a:r>
          </a:p>
          <a:p>
            <a:pPr>
              <a:buFont typeface="Wingdings" panose="05000000000000000000" charset="0"/>
              <a:buChar char="ü"/>
            </a:pPr>
            <a:endParaRPr lang="en-US" alt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v"/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Participation Options: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marL="0" indent="0">
              <a:buFont typeface="Wingdings" panose="05000000000000000000" charset="0"/>
              <a:buNone/>
            </a:pPr>
            <a:r>
              <a:rPr lang="en-IN" altLang="en-US" sz="2800" dirty="0">
                <a:solidFill>
                  <a:schemeClr val="tx1"/>
                </a:solidFill>
              </a:rPr>
              <a:t>1. </a:t>
            </a:r>
            <a:r>
              <a:rPr lang="en-US" altLang="en-US" sz="2800" dirty="0">
                <a:solidFill>
                  <a:schemeClr val="tx1"/>
                </a:solidFill>
              </a:rPr>
              <a:t>In-person: Walk in to CCA Office, during the scheduled time.</a:t>
            </a:r>
          </a:p>
          <a:p>
            <a:pPr marL="0" indent="0">
              <a:buFont typeface="Wingdings" panose="05000000000000000000" charset="0"/>
              <a:buNone/>
            </a:pPr>
            <a:r>
              <a:rPr lang="en-IN" altLang="en-US" sz="2800" dirty="0">
                <a:solidFill>
                  <a:schemeClr val="tx1"/>
                </a:solidFill>
              </a:rPr>
              <a:t>2. </a:t>
            </a:r>
            <a:r>
              <a:rPr lang="en-US" altLang="en-US" sz="2800" dirty="0">
                <a:solidFill>
                  <a:schemeClr val="tx1"/>
                </a:solidFill>
              </a:rPr>
              <a:t>Online: Join via meeting link (will be shared through WhatsApp).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  <a:sym typeface="+mn-ea"/>
              </a:rPr>
              <a:t>Pensioner Samvaad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How to Join Online: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en-US" sz="2800" dirty="0">
                <a:solidFill>
                  <a:schemeClr val="tx1"/>
                </a:solidFill>
              </a:rPr>
              <a:t>Send a WhatsApp message to 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94298 92784</a:t>
            </a:r>
            <a:r>
              <a:rPr lang="en-US" altLang="en-US" sz="2800" dirty="0">
                <a:solidFill>
                  <a:schemeClr val="tx1"/>
                </a:solidFill>
              </a:rPr>
              <a:t> saying “I want to join Pensioner Samvaad”.</a:t>
            </a:r>
          </a:p>
          <a:p>
            <a:pPr>
              <a:buFont typeface="Wingdings" panose="05000000000000000000" charset="0"/>
              <a:buChar char="Ø"/>
            </a:pPr>
            <a:r>
              <a:rPr lang="en-US" altLang="en-US" sz="2800" dirty="0">
                <a:solidFill>
                  <a:schemeClr val="tx1"/>
                </a:solidFill>
              </a:rPr>
              <a:t>Meeting link will be sent to you before the session.</a:t>
            </a:r>
          </a:p>
          <a:p>
            <a:pPr marL="0" indent="0"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Who Will Join from CCA Office: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en-US" sz="2800" dirty="0">
                <a:solidFill>
                  <a:schemeClr val="tx1"/>
                </a:solidFill>
              </a:rPr>
              <a:t>CCA / Jt. CCA</a:t>
            </a:r>
            <a:r>
              <a:rPr lang="en-IN" altLang="en-US" sz="2800" dirty="0">
                <a:solidFill>
                  <a:schemeClr val="tx1"/>
                </a:solidFill>
              </a:rPr>
              <a:t> / Dy. CCA</a:t>
            </a:r>
            <a:endParaRPr lang="en-US" alt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en-US" sz="2800" dirty="0">
                <a:solidFill>
                  <a:schemeClr val="tx1"/>
                </a:solidFill>
              </a:rPr>
              <a:t>Officers </a:t>
            </a:r>
            <a:r>
              <a:rPr lang="en-IN" altLang="en-US" sz="2800" dirty="0">
                <a:solidFill>
                  <a:schemeClr val="tx1"/>
                </a:solidFill>
              </a:rPr>
              <a:t>dealing with </a:t>
            </a:r>
            <a:r>
              <a:rPr lang="en-US" altLang="en-US" sz="2800" dirty="0">
                <a:solidFill>
                  <a:schemeClr val="tx1"/>
                </a:solidFill>
              </a:rPr>
              <a:t>Pension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  <a:sym typeface="+mn-ea"/>
              </a:rPr>
              <a:t>Pensioner Samvaad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</a:rPr>
              <a:t>Benefits</a:t>
            </a:r>
            <a:r>
              <a:rPr lang="en-US" altLang="en-US" sz="2800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endParaRPr lang="en-US" altLang="en-US" sz="2800" dirty="0">
              <a:solidFill>
                <a:srgbClr val="002060"/>
              </a:solidFill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en-US" sz="2800" dirty="0">
                <a:solidFill>
                  <a:srgbClr val="002060"/>
                </a:solidFill>
              </a:rPr>
              <a:t>Direct communication with higher authorities.</a:t>
            </a:r>
          </a:p>
          <a:p>
            <a:pPr>
              <a:buFont typeface="Wingdings" panose="05000000000000000000" charset="0"/>
              <a:buChar char="Ø"/>
            </a:pPr>
            <a:endParaRPr lang="en-US" altLang="en-US" sz="2800" dirty="0">
              <a:solidFill>
                <a:srgbClr val="002060"/>
              </a:solidFill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en-US" sz="2800" dirty="0">
                <a:solidFill>
                  <a:srgbClr val="002060"/>
                </a:solidFill>
              </a:rPr>
              <a:t>Quick redressal of pension-related issues.</a:t>
            </a:r>
          </a:p>
          <a:p>
            <a:pPr>
              <a:buFont typeface="Wingdings" panose="05000000000000000000" charset="0"/>
              <a:buChar char="Ø"/>
            </a:pPr>
            <a:endParaRPr lang="en-US" altLang="en-US" sz="2800" dirty="0">
              <a:solidFill>
                <a:srgbClr val="002060"/>
              </a:solidFill>
            </a:endParaRPr>
          </a:p>
          <a:p>
            <a:pPr>
              <a:buFont typeface="Wingdings" panose="05000000000000000000" charset="0"/>
              <a:buChar char="Ø"/>
            </a:pPr>
            <a:r>
              <a:rPr lang="en-US" altLang="en-US" sz="2800" dirty="0">
                <a:solidFill>
                  <a:srgbClr val="002060"/>
                </a:solidFill>
              </a:rPr>
              <a:t>Opportunity to give feedback for improvement of services.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>
            <p:custDataLst>
              <p:tags r:id="rId1"/>
            </p:custDataLst>
          </p:nvPr>
        </p:nvSpPr>
        <p:spPr>
          <a:xfrm>
            <a:off x="4251960" y="1716405"/>
            <a:ext cx="3317240" cy="299339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椭圆 9"/>
          <p:cNvSpPr/>
          <p:nvPr>
            <p:custDataLst>
              <p:tags r:id="rId2"/>
            </p:custDataLst>
          </p:nvPr>
        </p:nvSpPr>
        <p:spPr>
          <a:xfrm>
            <a:off x="7750175" y="1716405"/>
            <a:ext cx="3317240" cy="299339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>
            <p:custDataLst>
              <p:tags r:id="rId3"/>
            </p:custDataLst>
          </p:nvPr>
        </p:nvSpPr>
        <p:spPr>
          <a:xfrm>
            <a:off x="715010" y="1716405"/>
            <a:ext cx="3317240" cy="299339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Oval 6"/>
          <p:cNvSpPr/>
          <p:nvPr>
            <p:custDataLst>
              <p:tags r:id="rId4"/>
            </p:custDataLst>
          </p:nvPr>
        </p:nvSpPr>
        <p:spPr>
          <a:xfrm>
            <a:off x="4375785" y="1856740"/>
            <a:ext cx="3053080" cy="275018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Whatsapp Helpline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94298</a:t>
            </a:r>
            <a:r>
              <a:rPr kumimoji="0" lang="en-US" altLang="en-I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92784</a:t>
            </a:r>
          </a:p>
        </p:txBody>
      </p:sp>
      <p:sp>
        <p:nvSpPr>
          <p:cNvPr id="13" name="Oval 10"/>
          <p:cNvSpPr/>
          <p:nvPr>
            <p:custDataLst>
              <p:tags r:id="rId5"/>
            </p:custDataLst>
          </p:nvPr>
        </p:nvSpPr>
        <p:spPr>
          <a:xfrm>
            <a:off x="888365" y="1869440"/>
            <a:ext cx="2990215" cy="27362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Toll Free </a:t>
            </a:r>
            <a:r>
              <a:rPr kumimoji="0" lang="en-US" altLang="en-I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I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1800-233-0365</a:t>
            </a:r>
          </a:p>
        </p:txBody>
      </p:sp>
      <p:sp>
        <p:nvSpPr>
          <p:cNvPr id="14" name="Oval 13"/>
          <p:cNvSpPr/>
          <p:nvPr>
            <p:custDataLst>
              <p:tags r:id="rId6"/>
            </p:custDataLst>
          </p:nvPr>
        </p:nvSpPr>
        <p:spPr>
          <a:xfrm>
            <a:off x="7884795" y="1856740"/>
            <a:ext cx="3052445" cy="27495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Landline No.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079-25510050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434465" y="401320"/>
            <a:ext cx="9289415" cy="14554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sz="4400">
                <a:solidFill>
                  <a:srgbClr val="0070C0"/>
                </a:solidFill>
                <a:sym typeface="+mn-ea"/>
              </a:rPr>
              <a:t>Quick Reference</a:t>
            </a:r>
            <a:r>
              <a:rPr lang="en-IN" sz="4400">
                <a:solidFill>
                  <a:srgbClr val="0070C0"/>
                </a:solidFill>
                <a:sym typeface="+mn-ea"/>
              </a:rPr>
              <a:t>- CCA Gujarat Helpline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240790" y="530098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altLang="en-US" dirty="0">
                <a:solidFill>
                  <a:schemeClr val="accent2">
                    <a:lumMod val="50000"/>
                  </a:schemeClr>
                </a:solidFill>
              </a:rPr>
              <a:t>Email address-</a:t>
            </a:r>
          </a:p>
          <a:p>
            <a:r>
              <a:rPr lang="en-IN" altLang="en-US" dirty="0">
                <a:solidFill>
                  <a:schemeClr val="accent2">
                    <a:lumMod val="50000"/>
                  </a:schemeClr>
                </a:solidFill>
              </a:rPr>
              <a:t>ccapension.gj@gmail.com</a:t>
            </a:r>
          </a:p>
          <a:p>
            <a:r>
              <a:rPr lang="en-IN" altLang="en-US" dirty="0">
                <a:solidFill>
                  <a:schemeClr val="accent2">
                    <a:lumMod val="50000"/>
                  </a:schemeClr>
                </a:solidFill>
              </a:rPr>
              <a:t>pda.ccagj-dot@nic.in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20997683">
            <a:off x="4241800" y="1543050"/>
            <a:ext cx="3768725" cy="3802063"/>
          </a:xfrm>
          <a:prstGeom prst="rect">
            <a:avLst/>
          </a:prstGeom>
          <a:solidFill>
            <a:srgbClr val="6A3C7C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 rot="19845060">
            <a:off x="4241800" y="1543050"/>
            <a:ext cx="3768725" cy="3802063"/>
          </a:xfrm>
          <a:prstGeom prst="rect">
            <a:avLst/>
          </a:prstGeom>
          <a:solidFill>
            <a:srgbClr val="8BBF20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5"/>
          <p:cNvSpPr/>
          <p:nvPr/>
        </p:nvSpPr>
        <p:spPr>
          <a:xfrm rot="17775156">
            <a:off x="4041775" y="1350963"/>
            <a:ext cx="4187825" cy="4168775"/>
          </a:xfrm>
          <a:custGeom>
            <a:avLst/>
            <a:gdLst>
              <a:gd name="connsiteX0" fmla="*/ 0 w 3768706"/>
              <a:gd name="connsiteY0" fmla="*/ 0 h 3801416"/>
              <a:gd name="connsiteX1" fmla="*/ 3768706 w 3768706"/>
              <a:gd name="connsiteY1" fmla="*/ 0 h 3801416"/>
              <a:gd name="connsiteX2" fmla="*/ 3768706 w 3768706"/>
              <a:gd name="connsiteY2" fmla="*/ 3801416 h 3801416"/>
              <a:gd name="connsiteX3" fmla="*/ 0 w 3768706"/>
              <a:gd name="connsiteY3" fmla="*/ 3801416 h 3801416"/>
              <a:gd name="connsiteX4" fmla="*/ 0 w 3768706"/>
              <a:gd name="connsiteY4" fmla="*/ 0 h 3801416"/>
              <a:gd name="connsiteX0-1" fmla="*/ 0 w 4088332"/>
              <a:gd name="connsiteY0-2" fmla="*/ 0 h 3801416"/>
              <a:gd name="connsiteX1-3" fmla="*/ 3768706 w 4088332"/>
              <a:gd name="connsiteY1-4" fmla="*/ 0 h 3801416"/>
              <a:gd name="connsiteX2-5" fmla="*/ 4088332 w 4088332"/>
              <a:gd name="connsiteY2-6" fmla="*/ 3504783 h 3801416"/>
              <a:gd name="connsiteX3-7" fmla="*/ 0 w 4088332"/>
              <a:gd name="connsiteY3-8" fmla="*/ 3801416 h 3801416"/>
              <a:gd name="connsiteX4-9" fmla="*/ 0 w 4088332"/>
              <a:gd name="connsiteY4-10" fmla="*/ 0 h 3801416"/>
              <a:gd name="connsiteX0-11" fmla="*/ 0 w 4088332"/>
              <a:gd name="connsiteY0-12" fmla="*/ 270638 h 4072054"/>
              <a:gd name="connsiteX1-13" fmla="*/ 3772200 w 4088332"/>
              <a:gd name="connsiteY1-14" fmla="*/ 0 h 4072054"/>
              <a:gd name="connsiteX2-15" fmla="*/ 4088332 w 4088332"/>
              <a:gd name="connsiteY2-16" fmla="*/ 3775421 h 4072054"/>
              <a:gd name="connsiteX3-17" fmla="*/ 0 w 4088332"/>
              <a:gd name="connsiteY3-18" fmla="*/ 4072054 h 4072054"/>
              <a:gd name="connsiteX4-19" fmla="*/ 0 w 4088332"/>
              <a:gd name="connsiteY4-20" fmla="*/ 270638 h 4072054"/>
              <a:gd name="connsiteX0-21" fmla="*/ 0 w 4088332"/>
              <a:gd name="connsiteY0-22" fmla="*/ 270638 h 4068322"/>
              <a:gd name="connsiteX1-23" fmla="*/ 3772200 w 4088332"/>
              <a:gd name="connsiteY1-24" fmla="*/ 0 h 4068322"/>
              <a:gd name="connsiteX2-25" fmla="*/ 4088332 w 4088332"/>
              <a:gd name="connsiteY2-26" fmla="*/ 3775421 h 4068322"/>
              <a:gd name="connsiteX3-27" fmla="*/ 293289 w 4088332"/>
              <a:gd name="connsiteY3-28" fmla="*/ 4068322 h 4068322"/>
              <a:gd name="connsiteX4-29" fmla="*/ 0 w 4088332"/>
              <a:gd name="connsiteY4-30" fmla="*/ 270638 h 4068322"/>
              <a:gd name="connsiteX0-31" fmla="*/ 0 w 4088332"/>
              <a:gd name="connsiteY0-32" fmla="*/ 313484 h 4111168"/>
              <a:gd name="connsiteX1-33" fmla="*/ 3762923 w 4088332"/>
              <a:gd name="connsiteY1-34" fmla="*/ 0 h 4111168"/>
              <a:gd name="connsiteX2-35" fmla="*/ 4088332 w 4088332"/>
              <a:gd name="connsiteY2-36" fmla="*/ 3818267 h 4111168"/>
              <a:gd name="connsiteX3-37" fmla="*/ 293289 w 4088332"/>
              <a:gd name="connsiteY3-38" fmla="*/ 4111168 h 4111168"/>
              <a:gd name="connsiteX4-39" fmla="*/ 0 w 4088332"/>
              <a:gd name="connsiteY4-40" fmla="*/ 313484 h 4111168"/>
              <a:gd name="connsiteX0-41" fmla="*/ 0 w 4145677"/>
              <a:gd name="connsiteY0-42" fmla="*/ 313484 h 4111168"/>
              <a:gd name="connsiteX1-43" fmla="*/ 3762923 w 4145677"/>
              <a:gd name="connsiteY1-44" fmla="*/ 0 h 4111168"/>
              <a:gd name="connsiteX2-45" fmla="*/ 4145677 w 4145677"/>
              <a:gd name="connsiteY2-46" fmla="*/ 3766274 h 4111168"/>
              <a:gd name="connsiteX3-47" fmla="*/ 293289 w 4145677"/>
              <a:gd name="connsiteY3-48" fmla="*/ 4111168 h 4111168"/>
              <a:gd name="connsiteX4-49" fmla="*/ 0 w 4145677"/>
              <a:gd name="connsiteY4-50" fmla="*/ 313484 h 4111168"/>
              <a:gd name="connsiteX0-51" fmla="*/ 0 w 4145677"/>
              <a:gd name="connsiteY0-52" fmla="*/ 313484 h 4168513"/>
              <a:gd name="connsiteX1-53" fmla="*/ 3762923 w 4145677"/>
              <a:gd name="connsiteY1-54" fmla="*/ 0 h 4168513"/>
              <a:gd name="connsiteX2-55" fmla="*/ 4145677 w 4145677"/>
              <a:gd name="connsiteY2-56" fmla="*/ 3766274 h 4168513"/>
              <a:gd name="connsiteX3-57" fmla="*/ 345282 w 4145677"/>
              <a:gd name="connsiteY3-58" fmla="*/ 4168513 h 4168513"/>
              <a:gd name="connsiteX4-59" fmla="*/ 0 w 4145677"/>
              <a:gd name="connsiteY4-60" fmla="*/ 313484 h 4168513"/>
              <a:gd name="connsiteX0-61" fmla="*/ 0 w 4188912"/>
              <a:gd name="connsiteY0-62" fmla="*/ 394085 h 4168513"/>
              <a:gd name="connsiteX1-63" fmla="*/ 3806158 w 4188912"/>
              <a:gd name="connsiteY1-64" fmla="*/ 0 h 4168513"/>
              <a:gd name="connsiteX2-65" fmla="*/ 4188912 w 4188912"/>
              <a:gd name="connsiteY2-66" fmla="*/ 3766274 h 4168513"/>
              <a:gd name="connsiteX3-67" fmla="*/ 388517 w 4188912"/>
              <a:gd name="connsiteY3-68" fmla="*/ 4168513 h 4168513"/>
              <a:gd name="connsiteX4-69" fmla="*/ 0 w 4188912"/>
              <a:gd name="connsiteY4-70" fmla="*/ 394085 h 41685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88912" h="4168513">
                <a:moveTo>
                  <a:pt x="0" y="394085"/>
                </a:moveTo>
                <a:lnTo>
                  <a:pt x="3806158" y="0"/>
                </a:lnTo>
                <a:lnTo>
                  <a:pt x="4188912" y="3766274"/>
                </a:lnTo>
                <a:lnTo>
                  <a:pt x="388517" y="4168513"/>
                </a:lnTo>
                <a:lnTo>
                  <a:pt x="0" y="394085"/>
                </a:lnTo>
                <a:close/>
              </a:path>
            </a:pathLst>
          </a:custGeom>
          <a:solidFill>
            <a:srgbClr val="FFBF53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5"/>
          <p:cNvSpPr/>
          <p:nvPr/>
        </p:nvSpPr>
        <p:spPr>
          <a:xfrm rot="13377911">
            <a:off x="4127500" y="1420813"/>
            <a:ext cx="3992563" cy="3998913"/>
          </a:xfrm>
          <a:custGeom>
            <a:avLst/>
            <a:gdLst>
              <a:gd name="connsiteX0" fmla="*/ 0 w 3768706"/>
              <a:gd name="connsiteY0" fmla="*/ 0 h 3801416"/>
              <a:gd name="connsiteX1" fmla="*/ 3768706 w 3768706"/>
              <a:gd name="connsiteY1" fmla="*/ 0 h 3801416"/>
              <a:gd name="connsiteX2" fmla="*/ 3768706 w 3768706"/>
              <a:gd name="connsiteY2" fmla="*/ 3801416 h 3801416"/>
              <a:gd name="connsiteX3" fmla="*/ 0 w 3768706"/>
              <a:gd name="connsiteY3" fmla="*/ 3801416 h 3801416"/>
              <a:gd name="connsiteX4" fmla="*/ 0 w 3768706"/>
              <a:gd name="connsiteY4" fmla="*/ 0 h 3801416"/>
              <a:gd name="connsiteX0-1" fmla="*/ 0 w 4088332"/>
              <a:gd name="connsiteY0-2" fmla="*/ 0 h 3801416"/>
              <a:gd name="connsiteX1-3" fmla="*/ 3768706 w 4088332"/>
              <a:gd name="connsiteY1-4" fmla="*/ 0 h 3801416"/>
              <a:gd name="connsiteX2-5" fmla="*/ 4088332 w 4088332"/>
              <a:gd name="connsiteY2-6" fmla="*/ 3504783 h 3801416"/>
              <a:gd name="connsiteX3-7" fmla="*/ 0 w 4088332"/>
              <a:gd name="connsiteY3-8" fmla="*/ 3801416 h 3801416"/>
              <a:gd name="connsiteX4-9" fmla="*/ 0 w 4088332"/>
              <a:gd name="connsiteY4-10" fmla="*/ 0 h 3801416"/>
              <a:gd name="connsiteX0-11" fmla="*/ 0 w 4088332"/>
              <a:gd name="connsiteY0-12" fmla="*/ 270638 h 4072054"/>
              <a:gd name="connsiteX1-13" fmla="*/ 3772200 w 4088332"/>
              <a:gd name="connsiteY1-14" fmla="*/ 0 h 4072054"/>
              <a:gd name="connsiteX2-15" fmla="*/ 4088332 w 4088332"/>
              <a:gd name="connsiteY2-16" fmla="*/ 3775421 h 4072054"/>
              <a:gd name="connsiteX3-17" fmla="*/ 0 w 4088332"/>
              <a:gd name="connsiteY3-18" fmla="*/ 4072054 h 4072054"/>
              <a:gd name="connsiteX4-19" fmla="*/ 0 w 4088332"/>
              <a:gd name="connsiteY4-20" fmla="*/ 270638 h 4072054"/>
              <a:gd name="connsiteX0-21" fmla="*/ 0 w 4088332"/>
              <a:gd name="connsiteY0-22" fmla="*/ 270638 h 4068322"/>
              <a:gd name="connsiteX1-23" fmla="*/ 3772200 w 4088332"/>
              <a:gd name="connsiteY1-24" fmla="*/ 0 h 4068322"/>
              <a:gd name="connsiteX2-25" fmla="*/ 4088332 w 4088332"/>
              <a:gd name="connsiteY2-26" fmla="*/ 3775421 h 4068322"/>
              <a:gd name="connsiteX3-27" fmla="*/ 293289 w 4088332"/>
              <a:gd name="connsiteY3-28" fmla="*/ 4068322 h 4068322"/>
              <a:gd name="connsiteX4-29" fmla="*/ 0 w 4088332"/>
              <a:gd name="connsiteY4-30" fmla="*/ 270638 h 4068322"/>
              <a:gd name="connsiteX0-31" fmla="*/ 0 w 4088332"/>
              <a:gd name="connsiteY0-32" fmla="*/ 313484 h 4111168"/>
              <a:gd name="connsiteX1-33" fmla="*/ 3762923 w 4088332"/>
              <a:gd name="connsiteY1-34" fmla="*/ 0 h 4111168"/>
              <a:gd name="connsiteX2-35" fmla="*/ 4088332 w 4088332"/>
              <a:gd name="connsiteY2-36" fmla="*/ 3818267 h 4111168"/>
              <a:gd name="connsiteX3-37" fmla="*/ 293289 w 4088332"/>
              <a:gd name="connsiteY3-38" fmla="*/ 4111168 h 4111168"/>
              <a:gd name="connsiteX4-39" fmla="*/ 0 w 4088332"/>
              <a:gd name="connsiteY4-40" fmla="*/ 313484 h 4111168"/>
              <a:gd name="connsiteX0-41" fmla="*/ 0 w 4145677"/>
              <a:gd name="connsiteY0-42" fmla="*/ 313484 h 4111168"/>
              <a:gd name="connsiteX1-43" fmla="*/ 3762923 w 4145677"/>
              <a:gd name="connsiteY1-44" fmla="*/ 0 h 4111168"/>
              <a:gd name="connsiteX2-45" fmla="*/ 4145677 w 4145677"/>
              <a:gd name="connsiteY2-46" fmla="*/ 3766274 h 4111168"/>
              <a:gd name="connsiteX3-47" fmla="*/ 293289 w 4145677"/>
              <a:gd name="connsiteY3-48" fmla="*/ 4111168 h 4111168"/>
              <a:gd name="connsiteX4-49" fmla="*/ 0 w 4145677"/>
              <a:gd name="connsiteY4-50" fmla="*/ 313484 h 4111168"/>
              <a:gd name="connsiteX0-51" fmla="*/ 0 w 4145677"/>
              <a:gd name="connsiteY0-52" fmla="*/ 313484 h 4168513"/>
              <a:gd name="connsiteX1-53" fmla="*/ 3762923 w 4145677"/>
              <a:gd name="connsiteY1-54" fmla="*/ 0 h 4168513"/>
              <a:gd name="connsiteX2-55" fmla="*/ 4145677 w 4145677"/>
              <a:gd name="connsiteY2-56" fmla="*/ 3766274 h 4168513"/>
              <a:gd name="connsiteX3-57" fmla="*/ 345282 w 4145677"/>
              <a:gd name="connsiteY3-58" fmla="*/ 4168513 h 4168513"/>
              <a:gd name="connsiteX4-59" fmla="*/ 0 w 4145677"/>
              <a:gd name="connsiteY4-60" fmla="*/ 313484 h 4168513"/>
              <a:gd name="connsiteX0-61" fmla="*/ 0 w 4188912"/>
              <a:gd name="connsiteY0-62" fmla="*/ 394085 h 4168513"/>
              <a:gd name="connsiteX1-63" fmla="*/ 3806158 w 4188912"/>
              <a:gd name="connsiteY1-64" fmla="*/ 0 h 4168513"/>
              <a:gd name="connsiteX2-65" fmla="*/ 4188912 w 4188912"/>
              <a:gd name="connsiteY2-66" fmla="*/ 3766274 h 4168513"/>
              <a:gd name="connsiteX3-67" fmla="*/ 388517 w 4188912"/>
              <a:gd name="connsiteY3-68" fmla="*/ 4168513 h 4168513"/>
              <a:gd name="connsiteX4-69" fmla="*/ 0 w 4188912"/>
              <a:gd name="connsiteY4-70" fmla="*/ 394085 h 4168513"/>
              <a:gd name="connsiteX0-71" fmla="*/ 0 w 4647665"/>
              <a:gd name="connsiteY0-72" fmla="*/ 394085 h 4617638"/>
              <a:gd name="connsiteX1-73" fmla="*/ 3806158 w 4647665"/>
              <a:gd name="connsiteY1-74" fmla="*/ 0 h 4617638"/>
              <a:gd name="connsiteX2-75" fmla="*/ 4647665 w 4647665"/>
              <a:gd name="connsiteY2-76" fmla="*/ 4617638 h 4617638"/>
              <a:gd name="connsiteX3-77" fmla="*/ 388517 w 4647665"/>
              <a:gd name="connsiteY3-78" fmla="*/ 4168513 h 4617638"/>
              <a:gd name="connsiteX4-79" fmla="*/ 0 w 4647665"/>
              <a:gd name="connsiteY4-80" fmla="*/ 394085 h 4617638"/>
              <a:gd name="connsiteX0-81" fmla="*/ 0 w 4647665"/>
              <a:gd name="connsiteY0-82" fmla="*/ 394085 h 4810029"/>
              <a:gd name="connsiteX1-83" fmla="*/ 3806158 w 4647665"/>
              <a:gd name="connsiteY1-84" fmla="*/ 0 h 4810029"/>
              <a:gd name="connsiteX2-85" fmla="*/ 4647665 w 4647665"/>
              <a:gd name="connsiteY2-86" fmla="*/ 4617638 h 4810029"/>
              <a:gd name="connsiteX3-87" fmla="*/ 869771 w 4647665"/>
              <a:gd name="connsiteY3-88" fmla="*/ 4810029 h 4810029"/>
              <a:gd name="connsiteX4-89" fmla="*/ 0 w 4647665"/>
              <a:gd name="connsiteY4-90" fmla="*/ 394085 h 4810029"/>
              <a:gd name="connsiteX0-91" fmla="*/ 0 w 4647665"/>
              <a:gd name="connsiteY0-92" fmla="*/ 0 h 4415944"/>
              <a:gd name="connsiteX1-93" fmla="*/ 4431812 w 4647665"/>
              <a:gd name="connsiteY1-94" fmla="*/ 418070 h 4415944"/>
              <a:gd name="connsiteX2-95" fmla="*/ 4647665 w 4647665"/>
              <a:gd name="connsiteY2-96" fmla="*/ 4223553 h 4415944"/>
              <a:gd name="connsiteX3-97" fmla="*/ 869771 w 4647665"/>
              <a:gd name="connsiteY3-98" fmla="*/ 4415944 h 4415944"/>
              <a:gd name="connsiteX4-99" fmla="*/ 0 w 4647665"/>
              <a:gd name="connsiteY4-100" fmla="*/ 0 h 4415944"/>
              <a:gd name="connsiteX0-101" fmla="*/ 0 w 3992262"/>
              <a:gd name="connsiteY0-102" fmla="*/ 192018 h 3997874"/>
              <a:gd name="connsiteX1-103" fmla="*/ 3776409 w 3992262"/>
              <a:gd name="connsiteY1-104" fmla="*/ 0 h 3997874"/>
              <a:gd name="connsiteX2-105" fmla="*/ 3992262 w 3992262"/>
              <a:gd name="connsiteY2-106" fmla="*/ 3805483 h 3997874"/>
              <a:gd name="connsiteX3-107" fmla="*/ 214368 w 3992262"/>
              <a:gd name="connsiteY3-108" fmla="*/ 3997874 h 3997874"/>
              <a:gd name="connsiteX4-109" fmla="*/ 0 w 3992262"/>
              <a:gd name="connsiteY4-110" fmla="*/ 192018 h 39978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992262" h="3997874">
                <a:moveTo>
                  <a:pt x="0" y="192018"/>
                </a:moveTo>
                <a:lnTo>
                  <a:pt x="3776409" y="0"/>
                </a:lnTo>
                <a:lnTo>
                  <a:pt x="3992262" y="3805483"/>
                </a:lnTo>
                <a:lnTo>
                  <a:pt x="214368" y="3997874"/>
                </a:lnTo>
                <a:lnTo>
                  <a:pt x="0" y="192018"/>
                </a:lnTo>
                <a:close/>
              </a:path>
            </a:pathLst>
          </a:custGeom>
          <a:solidFill>
            <a:srgbClr val="02B3C5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5"/>
          <p:cNvSpPr/>
          <p:nvPr/>
        </p:nvSpPr>
        <p:spPr>
          <a:xfrm rot="10800000">
            <a:off x="4222750" y="1504950"/>
            <a:ext cx="3811588" cy="3848100"/>
          </a:xfrm>
          <a:custGeom>
            <a:avLst/>
            <a:gdLst>
              <a:gd name="connsiteX0" fmla="*/ 0 w 3768706"/>
              <a:gd name="connsiteY0" fmla="*/ 0 h 3801416"/>
              <a:gd name="connsiteX1" fmla="*/ 3768706 w 3768706"/>
              <a:gd name="connsiteY1" fmla="*/ 0 h 3801416"/>
              <a:gd name="connsiteX2" fmla="*/ 3768706 w 3768706"/>
              <a:gd name="connsiteY2" fmla="*/ 3801416 h 3801416"/>
              <a:gd name="connsiteX3" fmla="*/ 0 w 3768706"/>
              <a:gd name="connsiteY3" fmla="*/ 3801416 h 3801416"/>
              <a:gd name="connsiteX4" fmla="*/ 0 w 3768706"/>
              <a:gd name="connsiteY4" fmla="*/ 0 h 3801416"/>
              <a:gd name="connsiteX0-1" fmla="*/ 0 w 4088332"/>
              <a:gd name="connsiteY0-2" fmla="*/ 0 h 3801416"/>
              <a:gd name="connsiteX1-3" fmla="*/ 3768706 w 4088332"/>
              <a:gd name="connsiteY1-4" fmla="*/ 0 h 3801416"/>
              <a:gd name="connsiteX2-5" fmla="*/ 4088332 w 4088332"/>
              <a:gd name="connsiteY2-6" fmla="*/ 3504783 h 3801416"/>
              <a:gd name="connsiteX3-7" fmla="*/ 0 w 4088332"/>
              <a:gd name="connsiteY3-8" fmla="*/ 3801416 h 3801416"/>
              <a:gd name="connsiteX4-9" fmla="*/ 0 w 4088332"/>
              <a:gd name="connsiteY4-10" fmla="*/ 0 h 3801416"/>
              <a:gd name="connsiteX0-11" fmla="*/ 0 w 4088332"/>
              <a:gd name="connsiteY0-12" fmla="*/ 270638 h 4072054"/>
              <a:gd name="connsiteX1-13" fmla="*/ 3772200 w 4088332"/>
              <a:gd name="connsiteY1-14" fmla="*/ 0 h 4072054"/>
              <a:gd name="connsiteX2-15" fmla="*/ 4088332 w 4088332"/>
              <a:gd name="connsiteY2-16" fmla="*/ 3775421 h 4072054"/>
              <a:gd name="connsiteX3-17" fmla="*/ 0 w 4088332"/>
              <a:gd name="connsiteY3-18" fmla="*/ 4072054 h 4072054"/>
              <a:gd name="connsiteX4-19" fmla="*/ 0 w 4088332"/>
              <a:gd name="connsiteY4-20" fmla="*/ 270638 h 4072054"/>
              <a:gd name="connsiteX0-21" fmla="*/ 0 w 4088332"/>
              <a:gd name="connsiteY0-22" fmla="*/ 270638 h 4068322"/>
              <a:gd name="connsiteX1-23" fmla="*/ 3772200 w 4088332"/>
              <a:gd name="connsiteY1-24" fmla="*/ 0 h 4068322"/>
              <a:gd name="connsiteX2-25" fmla="*/ 4088332 w 4088332"/>
              <a:gd name="connsiteY2-26" fmla="*/ 3775421 h 4068322"/>
              <a:gd name="connsiteX3-27" fmla="*/ 293289 w 4088332"/>
              <a:gd name="connsiteY3-28" fmla="*/ 4068322 h 4068322"/>
              <a:gd name="connsiteX4-29" fmla="*/ 0 w 4088332"/>
              <a:gd name="connsiteY4-30" fmla="*/ 270638 h 4068322"/>
              <a:gd name="connsiteX0-31" fmla="*/ 0 w 4088332"/>
              <a:gd name="connsiteY0-32" fmla="*/ 313484 h 4111168"/>
              <a:gd name="connsiteX1-33" fmla="*/ 3762923 w 4088332"/>
              <a:gd name="connsiteY1-34" fmla="*/ 0 h 4111168"/>
              <a:gd name="connsiteX2-35" fmla="*/ 4088332 w 4088332"/>
              <a:gd name="connsiteY2-36" fmla="*/ 3818267 h 4111168"/>
              <a:gd name="connsiteX3-37" fmla="*/ 293289 w 4088332"/>
              <a:gd name="connsiteY3-38" fmla="*/ 4111168 h 4111168"/>
              <a:gd name="connsiteX4-39" fmla="*/ 0 w 4088332"/>
              <a:gd name="connsiteY4-40" fmla="*/ 313484 h 4111168"/>
              <a:gd name="connsiteX0-41" fmla="*/ 0 w 4145677"/>
              <a:gd name="connsiteY0-42" fmla="*/ 313484 h 4111168"/>
              <a:gd name="connsiteX1-43" fmla="*/ 3762923 w 4145677"/>
              <a:gd name="connsiteY1-44" fmla="*/ 0 h 4111168"/>
              <a:gd name="connsiteX2-45" fmla="*/ 4145677 w 4145677"/>
              <a:gd name="connsiteY2-46" fmla="*/ 3766274 h 4111168"/>
              <a:gd name="connsiteX3-47" fmla="*/ 293289 w 4145677"/>
              <a:gd name="connsiteY3-48" fmla="*/ 4111168 h 4111168"/>
              <a:gd name="connsiteX4-49" fmla="*/ 0 w 4145677"/>
              <a:gd name="connsiteY4-50" fmla="*/ 313484 h 4111168"/>
              <a:gd name="connsiteX0-51" fmla="*/ 0 w 4145677"/>
              <a:gd name="connsiteY0-52" fmla="*/ 313484 h 4168513"/>
              <a:gd name="connsiteX1-53" fmla="*/ 3762923 w 4145677"/>
              <a:gd name="connsiteY1-54" fmla="*/ 0 h 4168513"/>
              <a:gd name="connsiteX2-55" fmla="*/ 4145677 w 4145677"/>
              <a:gd name="connsiteY2-56" fmla="*/ 3766274 h 4168513"/>
              <a:gd name="connsiteX3-57" fmla="*/ 345282 w 4145677"/>
              <a:gd name="connsiteY3-58" fmla="*/ 4168513 h 4168513"/>
              <a:gd name="connsiteX4-59" fmla="*/ 0 w 4145677"/>
              <a:gd name="connsiteY4-60" fmla="*/ 313484 h 4168513"/>
              <a:gd name="connsiteX0-61" fmla="*/ 0 w 4188912"/>
              <a:gd name="connsiteY0-62" fmla="*/ 394085 h 4168513"/>
              <a:gd name="connsiteX1-63" fmla="*/ 3806158 w 4188912"/>
              <a:gd name="connsiteY1-64" fmla="*/ 0 h 4168513"/>
              <a:gd name="connsiteX2-65" fmla="*/ 4188912 w 4188912"/>
              <a:gd name="connsiteY2-66" fmla="*/ 3766274 h 4168513"/>
              <a:gd name="connsiteX3-67" fmla="*/ 388517 w 4188912"/>
              <a:gd name="connsiteY3-68" fmla="*/ 4168513 h 4168513"/>
              <a:gd name="connsiteX4-69" fmla="*/ 0 w 4188912"/>
              <a:gd name="connsiteY4-70" fmla="*/ 394085 h 4168513"/>
              <a:gd name="connsiteX0-71" fmla="*/ 0 w 4647665"/>
              <a:gd name="connsiteY0-72" fmla="*/ 394085 h 4617638"/>
              <a:gd name="connsiteX1-73" fmla="*/ 3806158 w 4647665"/>
              <a:gd name="connsiteY1-74" fmla="*/ 0 h 4617638"/>
              <a:gd name="connsiteX2-75" fmla="*/ 4647665 w 4647665"/>
              <a:gd name="connsiteY2-76" fmla="*/ 4617638 h 4617638"/>
              <a:gd name="connsiteX3-77" fmla="*/ 388517 w 4647665"/>
              <a:gd name="connsiteY3-78" fmla="*/ 4168513 h 4617638"/>
              <a:gd name="connsiteX4-79" fmla="*/ 0 w 4647665"/>
              <a:gd name="connsiteY4-80" fmla="*/ 394085 h 4617638"/>
              <a:gd name="connsiteX0-81" fmla="*/ 0 w 4647665"/>
              <a:gd name="connsiteY0-82" fmla="*/ 394085 h 4810029"/>
              <a:gd name="connsiteX1-83" fmla="*/ 3806158 w 4647665"/>
              <a:gd name="connsiteY1-84" fmla="*/ 0 h 4810029"/>
              <a:gd name="connsiteX2-85" fmla="*/ 4647665 w 4647665"/>
              <a:gd name="connsiteY2-86" fmla="*/ 4617638 h 4810029"/>
              <a:gd name="connsiteX3-87" fmla="*/ 869771 w 4647665"/>
              <a:gd name="connsiteY3-88" fmla="*/ 4810029 h 4810029"/>
              <a:gd name="connsiteX4-89" fmla="*/ 0 w 4647665"/>
              <a:gd name="connsiteY4-90" fmla="*/ 394085 h 4810029"/>
              <a:gd name="connsiteX0-91" fmla="*/ 0 w 4647665"/>
              <a:gd name="connsiteY0-92" fmla="*/ 0 h 4415944"/>
              <a:gd name="connsiteX1-93" fmla="*/ 4431812 w 4647665"/>
              <a:gd name="connsiteY1-94" fmla="*/ 418070 h 4415944"/>
              <a:gd name="connsiteX2-95" fmla="*/ 4647665 w 4647665"/>
              <a:gd name="connsiteY2-96" fmla="*/ 4223553 h 4415944"/>
              <a:gd name="connsiteX3-97" fmla="*/ 869771 w 4647665"/>
              <a:gd name="connsiteY3-98" fmla="*/ 4415944 h 4415944"/>
              <a:gd name="connsiteX4-99" fmla="*/ 0 w 4647665"/>
              <a:gd name="connsiteY4-100" fmla="*/ 0 h 4415944"/>
              <a:gd name="connsiteX0-101" fmla="*/ 0 w 3992262"/>
              <a:gd name="connsiteY0-102" fmla="*/ 192018 h 3997874"/>
              <a:gd name="connsiteX1-103" fmla="*/ 3776409 w 3992262"/>
              <a:gd name="connsiteY1-104" fmla="*/ 0 h 3997874"/>
              <a:gd name="connsiteX2-105" fmla="*/ 3992262 w 3992262"/>
              <a:gd name="connsiteY2-106" fmla="*/ 3805483 h 3997874"/>
              <a:gd name="connsiteX3-107" fmla="*/ 214368 w 3992262"/>
              <a:gd name="connsiteY3-108" fmla="*/ 3997874 h 3997874"/>
              <a:gd name="connsiteX4-109" fmla="*/ 0 w 3992262"/>
              <a:gd name="connsiteY4-110" fmla="*/ 192018 h 3997874"/>
              <a:gd name="connsiteX0-111" fmla="*/ 0 w 3992262"/>
              <a:gd name="connsiteY0-112" fmla="*/ 192018 h 3997874"/>
              <a:gd name="connsiteX1-113" fmla="*/ 3776409 w 3992262"/>
              <a:gd name="connsiteY1-114" fmla="*/ 0 h 3997874"/>
              <a:gd name="connsiteX2-115" fmla="*/ 3992262 w 3992262"/>
              <a:gd name="connsiteY2-116" fmla="*/ 3858646 h 3997874"/>
              <a:gd name="connsiteX3-117" fmla="*/ 214368 w 3992262"/>
              <a:gd name="connsiteY3-118" fmla="*/ 3997874 h 3997874"/>
              <a:gd name="connsiteX4-119" fmla="*/ 0 w 3992262"/>
              <a:gd name="connsiteY4-120" fmla="*/ 192018 h 3997874"/>
              <a:gd name="connsiteX0-121" fmla="*/ 0 w 3992262"/>
              <a:gd name="connsiteY0-122" fmla="*/ 192018 h 3891548"/>
              <a:gd name="connsiteX1-123" fmla="*/ 3776409 w 3992262"/>
              <a:gd name="connsiteY1-124" fmla="*/ 0 h 3891548"/>
              <a:gd name="connsiteX2-125" fmla="*/ 3992262 w 3992262"/>
              <a:gd name="connsiteY2-126" fmla="*/ 3858646 h 3891548"/>
              <a:gd name="connsiteX3-127" fmla="*/ 193103 w 3992262"/>
              <a:gd name="connsiteY3-128" fmla="*/ 3891548 h 3891548"/>
              <a:gd name="connsiteX4-129" fmla="*/ 0 w 3992262"/>
              <a:gd name="connsiteY4-130" fmla="*/ 192018 h 3891548"/>
              <a:gd name="connsiteX0-131" fmla="*/ 0 w 3811508"/>
              <a:gd name="connsiteY0-132" fmla="*/ 96325 h 3891548"/>
              <a:gd name="connsiteX1-133" fmla="*/ 3595655 w 3811508"/>
              <a:gd name="connsiteY1-134" fmla="*/ 0 h 3891548"/>
              <a:gd name="connsiteX2-135" fmla="*/ 3811508 w 3811508"/>
              <a:gd name="connsiteY2-136" fmla="*/ 3858646 h 3891548"/>
              <a:gd name="connsiteX3-137" fmla="*/ 12349 w 3811508"/>
              <a:gd name="connsiteY3-138" fmla="*/ 3891548 h 3891548"/>
              <a:gd name="connsiteX4-139" fmla="*/ 0 w 3811508"/>
              <a:gd name="connsiteY4-140" fmla="*/ 96325 h 3891548"/>
              <a:gd name="connsiteX0-141" fmla="*/ 0 w 3811508"/>
              <a:gd name="connsiteY0-142" fmla="*/ 53795 h 3849018"/>
              <a:gd name="connsiteX1-143" fmla="*/ 3787041 w 3811508"/>
              <a:gd name="connsiteY1-144" fmla="*/ 0 h 3849018"/>
              <a:gd name="connsiteX2-145" fmla="*/ 3811508 w 3811508"/>
              <a:gd name="connsiteY2-146" fmla="*/ 3816116 h 3849018"/>
              <a:gd name="connsiteX3-147" fmla="*/ 12349 w 3811508"/>
              <a:gd name="connsiteY3-148" fmla="*/ 3849018 h 3849018"/>
              <a:gd name="connsiteX4-149" fmla="*/ 0 w 3811508"/>
              <a:gd name="connsiteY4-150" fmla="*/ 53795 h 38490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11508" h="3849018">
                <a:moveTo>
                  <a:pt x="0" y="53795"/>
                </a:moveTo>
                <a:lnTo>
                  <a:pt x="3787041" y="0"/>
                </a:lnTo>
                <a:lnTo>
                  <a:pt x="3811508" y="3816116"/>
                </a:lnTo>
                <a:lnTo>
                  <a:pt x="12349" y="3849018"/>
                </a:lnTo>
                <a:cubicBezTo>
                  <a:pt x="8233" y="2583944"/>
                  <a:pt x="4116" y="1318869"/>
                  <a:pt x="0" y="53795"/>
                </a:cubicBezTo>
                <a:close/>
              </a:path>
            </a:pathLst>
          </a:custGeom>
          <a:solidFill>
            <a:srgbClr val="F0747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229893" y="1562876"/>
            <a:ext cx="3811588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8" name="文本框 18"/>
          <p:cNvSpPr txBox="1"/>
          <p:nvPr/>
        </p:nvSpPr>
        <p:spPr>
          <a:xfrm>
            <a:off x="4485005" y="3630295"/>
            <a:ext cx="3549650" cy="3803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noAutofit/>
          </a:bodyPr>
          <a:lstStyle/>
          <a:p>
            <a:pPr algn="ctr">
              <a:buFont typeface="Arial" panose="020B0604020202020204" pitchFamily="34" charset="0"/>
            </a:pPr>
            <a:r>
              <a:rPr lang="en-I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35849" name="文本框 2"/>
          <p:cNvSpPr txBox="1"/>
          <p:nvPr/>
        </p:nvSpPr>
        <p:spPr>
          <a:xfrm>
            <a:off x="4592637" y="3121024"/>
            <a:ext cx="3086100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dist">
              <a:buFont typeface="Arial" panose="020B0604020202020204" pitchFamily="34" charset="0"/>
            </a:pPr>
            <a:r>
              <a:rPr lang="en-US" altLang="zh-CN" sz="3600" b="1" dirty="0">
                <a:latin typeface="Arial" panose="020B0604020202020204" pitchFamily="34" charset="0"/>
                <a:ea typeface="SimSun" panose="02010600030101010101" pitchFamily="2" charset="-122"/>
              </a:rPr>
              <a:t>THANK YOU </a:t>
            </a:r>
            <a:endParaRPr lang="zh-CN" altLang="en-US" sz="36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>
                <a:solidFill>
                  <a:srgbClr val="0070C0"/>
                </a:solidFill>
              </a:rPr>
              <a:t>What is IVRS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en-US" dirty="0">
                <a:solidFill>
                  <a:schemeClr val="tx1"/>
                </a:solidFill>
              </a:rPr>
              <a:t>IVRS is "Interactive Voice Response System".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US" altLang="en-US" dirty="0">
                <a:solidFill>
                  <a:schemeClr val="tx1"/>
                </a:solidFill>
              </a:rPr>
              <a:t>It is a telephone-based system where you call a number and a recorded voice guides you step-by-step.</a:t>
            </a:r>
          </a:p>
          <a:p>
            <a:pPr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en-IN" altLang="en-US" dirty="0">
                <a:solidFill>
                  <a:schemeClr val="tx1"/>
                </a:solidFill>
              </a:rPr>
              <a:t>This service is started by CCA Gujarat on toll free no. 1800-233-0365</a:t>
            </a:r>
            <a:r>
              <a:rPr lang="en-US" altLang="en-IN" dirty="0">
                <a:solidFill>
                  <a:schemeClr val="tx1"/>
                </a:solidFill>
              </a:rPr>
              <a:t>.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2820650" y="4768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321935" y="7975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32"/>
          <p:cNvSpPr/>
          <p:nvPr>
            <p:custDataLst>
              <p:tags r:id="rId1"/>
            </p:custDataLst>
          </p:nvPr>
        </p:nvSpPr>
        <p:spPr>
          <a:xfrm>
            <a:off x="3795713" y="2084388"/>
            <a:ext cx="2014538" cy="2014538"/>
          </a:xfrm>
          <a:prstGeom prst="ellipse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100">
                <a:sym typeface="+mn-ea"/>
              </a:rPr>
              <a:t>Available 24×7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0" name="Oval 33"/>
          <p:cNvSpPr/>
          <p:nvPr>
            <p:custDataLst>
              <p:tags r:id="rId2"/>
            </p:custDataLst>
          </p:nvPr>
        </p:nvSpPr>
        <p:spPr>
          <a:xfrm>
            <a:off x="6336030" y="2084705"/>
            <a:ext cx="2033905" cy="2014855"/>
          </a:xfrm>
          <a:prstGeom prst="ellipse">
            <a:avLst/>
          </a:pr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sz="2100">
                <a:sym typeface="+mn-ea"/>
              </a:rPr>
              <a:t>Available in t</a:t>
            </a:r>
            <a:r>
              <a:rPr sz="2100">
                <a:sym typeface="+mn-ea"/>
              </a:rPr>
              <a:t>hree languages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1" name="Oval 34"/>
          <p:cNvSpPr/>
          <p:nvPr>
            <p:custDataLst>
              <p:tags r:id="rId3"/>
            </p:custDataLst>
          </p:nvPr>
        </p:nvSpPr>
        <p:spPr>
          <a:xfrm>
            <a:off x="8877300" y="2084388"/>
            <a:ext cx="2014538" cy="2014538"/>
          </a:xfrm>
          <a:prstGeom prst="ellipse">
            <a:avLst/>
          </a:prstGeom>
          <a:solidFill>
            <a:srgbClr val="6A3C7C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sz="2100">
                <a:sym typeface="+mn-ea"/>
              </a:rPr>
              <a:t>N</a:t>
            </a:r>
            <a:r>
              <a:rPr sz="2100">
                <a:sym typeface="+mn-ea"/>
              </a:rPr>
              <a:t>o call charges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2" name="Oval 31"/>
          <p:cNvSpPr/>
          <p:nvPr>
            <p:custDataLst>
              <p:tags r:id="rId4"/>
            </p:custDataLst>
          </p:nvPr>
        </p:nvSpPr>
        <p:spPr>
          <a:xfrm>
            <a:off x="1257300" y="2084388"/>
            <a:ext cx="2014538" cy="2014538"/>
          </a:xfrm>
          <a:prstGeom prst="ellipse">
            <a:avLst/>
          </a:pr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>
            <p:custDataLst>
              <p:tags r:id="rId5"/>
            </p:custDataLst>
          </p:nvPr>
        </p:nvSpPr>
        <p:spPr>
          <a:xfrm>
            <a:off x="1808163" y="3584575"/>
            <a:ext cx="922338" cy="9223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椭圆 17"/>
          <p:cNvSpPr/>
          <p:nvPr>
            <p:custDataLst>
              <p:tags r:id="rId6"/>
            </p:custDataLst>
          </p:nvPr>
        </p:nvSpPr>
        <p:spPr>
          <a:xfrm>
            <a:off x="4346575" y="3584575"/>
            <a:ext cx="922338" cy="9223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椭圆 18"/>
          <p:cNvSpPr/>
          <p:nvPr>
            <p:custDataLst>
              <p:tags r:id="rId7"/>
            </p:custDataLst>
          </p:nvPr>
        </p:nvSpPr>
        <p:spPr>
          <a:xfrm>
            <a:off x="6869113" y="3641725"/>
            <a:ext cx="922338" cy="9223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椭圆 19"/>
          <p:cNvSpPr/>
          <p:nvPr>
            <p:custDataLst>
              <p:tags r:id="rId8"/>
            </p:custDataLst>
          </p:nvPr>
        </p:nvSpPr>
        <p:spPr>
          <a:xfrm>
            <a:off x="9407525" y="3584575"/>
            <a:ext cx="922338" cy="92233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85" name="文本框 20"/>
          <p:cNvSpPr txBox="1"/>
          <p:nvPr>
            <p:custDataLst>
              <p:tags r:id="rId9"/>
            </p:custDataLst>
          </p:nvPr>
        </p:nvSpPr>
        <p:spPr>
          <a:xfrm>
            <a:off x="1966913" y="3860800"/>
            <a:ext cx="55245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E71F3C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400" b="1" dirty="0">
              <a:solidFill>
                <a:srgbClr val="E71F3C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86" name="文本框 21"/>
          <p:cNvSpPr txBox="1"/>
          <p:nvPr>
            <p:custDataLst>
              <p:tags r:id="rId10"/>
            </p:custDataLst>
          </p:nvPr>
        </p:nvSpPr>
        <p:spPr>
          <a:xfrm>
            <a:off x="4519613" y="3876675"/>
            <a:ext cx="55245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FCC725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400" b="1" dirty="0">
              <a:solidFill>
                <a:srgbClr val="FCC725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87" name="文本框 22"/>
          <p:cNvSpPr txBox="1"/>
          <p:nvPr>
            <p:custDataLst>
              <p:tags r:id="rId11"/>
            </p:custDataLst>
          </p:nvPr>
        </p:nvSpPr>
        <p:spPr>
          <a:xfrm>
            <a:off x="7064375" y="3875088"/>
            <a:ext cx="552450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1674B9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400" b="1" dirty="0">
              <a:solidFill>
                <a:srgbClr val="1674B9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88" name="文本框 23"/>
          <p:cNvSpPr txBox="1"/>
          <p:nvPr>
            <p:custDataLst>
              <p:tags r:id="rId12"/>
            </p:custDataLst>
          </p:nvPr>
        </p:nvSpPr>
        <p:spPr>
          <a:xfrm>
            <a:off x="9590088" y="3884613"/>
            <a:ext cx="552450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US" altLang="zh-CN" sz="2400" b="1" dirty="0">
                <a:solidFill>
                  <a:srgbClr val="73446C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400" b="1" dirty="0">
              <a:solidFill>
                <a:srgbClr val="73446C"/>
              </a:solidFill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000885" y="364490"/>
            <a:ext cx="7678738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 sz="3000" b="1">
                <a:solidFill>
                  <a:srgbClr val="FFFFFF"/>
                </a:solidFill>
              </a:defRPr>
            </a:pPr>
            <a:r>
              <a:rPr sz="4400" dirty="0">
                <a:solidFill>
                  <a:srgbClr val="0070C0"/>
                </a:solidFill>
                <a:sym typeface="+mn-ea"/>
              </a:rPr>
              <a:t>Why an IVRS for Pensioners?</a:t>
            </a:r>
            <a:endParaRPr lang="en-US" sz="4400" dirty="0">
              <a:solidFill>
                <a:srgbClr val="0070C0"/>
              </a:solidFill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604645" y="2141855"/>
            <a:ext cx="1290955" cy="880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>
                <a:solidFill>
                  <a:schemeClr val="bg1"/>
                </a:solidFill>
                <a:sym typeface="+mn-ea"/>
              </a:rPr>
              <a:t>Instant information without visiting the office</a:t>
            </a:r>
            <a:endParaRPr lang="en-US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65455" y="4853305"/>
            <a:ext cx="9971405" cy="18973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42900" indent="-342900">
              <a:buFont typeface="Wingdings" panose="05000000000000000000" charset="0"/>
              <a:buChar char="Ø"/>
              <a:defRPr sz="3000" b="1">
                <a:solidFill>
                  <a:srgbClr val="FFFFFF"/>
                </a:solidFill>
              </a:defRPr>
            </a:pPr>
            <a:r>
              <a:rPr lang="en-IN" sz="2400" dirty="0">
                <a:solidFill>
                  <a:schemeClr val="accent2"/>
                </a:solidFill>
                <a:sym typeface="+mn-ea"/>
              </a:rPr>
              <a:t>After Bank &amp; Post Office migration, CCA Gujarat has 31000 pensioners in SAMPANN. </a:t>
            </a:r>
          </a:p>
          <a:p>
            <a:pPr marL="342900" indent="-342900">
              <a:buFont typeface="Wingdings" panose="05000000000000000000" charset="0"/>
              <a:buChar char="Ø"/>
              <a:defRPr sz="3000" b="1">
                <a:solidFill>
                  <a:srgbClr val="FFFFFF"/>
                </a:solidFill>
              </a:defRPr>
            </a:pPr>
            <a:r>
              <a:rPr lang="en-US" sz="2400" b="1" dirty="0">
                <a:solidFill>
                  <a:schemeClr val="accent2"/>
                </a:solidFill>
              </a:rPr>
              <a:t>IVRS will help to provide prompt resolutions to recurring grievances and inquiries of pensioners.</a:t>
            </a:r>
            <a:endParaRPr lang="en-US" sz="2400" b="1" dirty="0">
              <a:solidFill>
                <a:schemeClr val="accent2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0" y="2089150"/>
            <a:ext cx="12192000" cy="2328863"/>
          </a:xfrm>
          <a:prstGeom prst="rect">
            <a:avLst/>
          </a:prstGeom>
          <a:solidFill>
            <a:srgbClr val="F9E2B6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19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098" name="组合 1"/>
          <p:cNvGrpSpPr/>
          <p:nvPr/>
        </p:nvGrpSpPr>
        <p:grpSpPr>
          <a:xfrm>
            <a:off x="771525" y="1511300"/>
            <a:ext cx="3484563" cy="3484563"/>
            <a:chOff x="1920995" y="1924208"/>
            <a:chExt cx="922352" cy="922352"/>
          </a:xfrm>
        </p:grpSpPr>
        <p:sp>
          <p:nvSpPr>
            <p:cNvPr id="10" name="椭圆 9"/>
            <p:cNvSpPr/>
            <p:nvPr/>
          </p:nvSpPr>
          <p:spPr>
            <a:xfrm>
              <a:off x="1920995" y="1924208"/>
              <a:ext cx="922352" cy="92235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19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9"/>
            <p:cNvSpPr/>
            <p:nvPr/>
          </p:nvSpPr>
          <p:spPr>
            <a:xfrm>
              <a:off x="1976042" y="1980936"/>
              <a:ext cx="812258" cy="812258"/>
            </a:xfrm>
            <a:prstGeom prst="ellipse">
              <a:avLst/>
            </a:prstGeom>
            <a:solidFill>
              <a:srgbClr val="02B3C5"/>
            </a:soli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19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102" name="文本框 6"/>
          <p:cNvSpPr txBox="1"/>
          <p:nvPr/>
        </p:nvSpPr>
        <p:spPr>
          <a:xfrm>
            <a:off x="4472305" y="2747645"/>
            <a:ext cx="765111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IN" altLang="en-US" sz="5400" dirty="0">
                <a:solidFill>
                  <a:srgbClr val="179FC9"/>
                </a:solidFill>
                <a:latin typeface="Impact" panose="020B0806030902050204" pitchFamily="34" charset="0"/>
                <a:ea typeface="SimSun" panose="02010600030101010101" pitchFamily="2" charset="-122"/>
              </a:rPr>
              <a:t>Let us understan</a:t>
            </a:r>
            <a:r>
              <a:rPr lang="en-US" altLang="en-IN" sz="5400" dirty="0">
                <a:solidFill>
                  <a:srgbClr val="179FC9"/>
                </a:solidFill>
                <a:latin typeface="Impact" panose="020B0806030902050204" pitchFamily="34" charset="0"/>
                <a:ea typeface="SimSun" panose="02010600030101010101" pitchFamily="2" charset="-122"/>
              </a:rPr>
              <a:t>d</a:t>
            </a:r>
            <a:r>
              <a:rPr lang="en-IN" altLang="en-US" sz="5400" dirty="0">
                <a:solidFill>
                  <a:srgbClr val="179FC9"/>
                </a:solidFill>
                <a:latin typeface="Impact" panose="020B0806030902050204" pitchFamily="34" charset="0"/>
                <a:ea typeface="SimSun" panose="02010600030101010101" pitchFamily="2" charset="-122"/>
              </a:rPr>
              <a:t> the flow</a:t>
            </a:r>
          </a:p>
        </p:txBody>
      </p:sp>
      <p:pic>
        <p:nvPicPr>
          <p:cNvPr id="3" name="Picture 2" descr="phone-symbol-logo-w71xA64-600"/>
          <p:cNvPicPr>
            <a:picLocks noChangeAspect="1"/>
          </p:cNvPicPr>
          <p:nvPr/>
        </p:nvPicPr>
        <p:blipFill>
          <a:blip r:embed="rId2"/>
          <a:srcRect l="23993" t="15382" r="22986" b="12465"/>
          <a:stretch>
            <a:fillRect/>
          </a:stretch>
        </p:blipFill>
        <p:spPr>
          <a:xfrm>
            <a:off x="1687830" y="2163445"/>
            <a:ext cx="1634490" cy="22244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8446135" y="12407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6" name="Group 7"/>
          <p:cNvGrpSpPr/>
          <p:nvPr/>
        </p:nvGrpSpPr>
        <p:grpSpPr>
          <a:xfrm flipH="1">
            <a:off x="187325" y="4464050"/>
            <a:ext cx="2270760" cy="2264410"/>
            <a:chOff x="5687975" y="3"/>
            <a:chExt cx="6504023" cy="6963305"/>
          </a:xfrm>
        </p:grpSpPr>
        <p:pic>
          <p:nvPicPr>
            <p:cNvPr id="10" name="Picture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5687975" y="3"/>
              <a:ext cx="6504023" cy="6963305"/>
            </a:xfrm>
            <a:prstGeom prst="rect">
              <a:avLst/>
            </a:prstGeom>
            <a:effectLst>
              <a:outerShdw blurRad="177800" dist="228600" dir="4680000" sx="99000" sy="99000" algn="t" rotWithShape="0">
                <a:prstClr val="black">
                  <a:alpha val="11000"/>
                </a:prstClr>
              </a:outerShdw>
            </a:effectLst>
          </p:spPr>
        </p:pic>
        <p:pic>
          <p:nvPicPr>
            <p:cNvPr id="5128" name="Picture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6812715" y="263107"/>
              <a:ext cx="1840996" cy="174346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" name="Freeform 8"/>
          <p:cNvSpPr/>
          <p:nvPr/>
        </p:nvSpPr>
        <p:spPr>
          <a:xfrm>
            <a:off x="1280160" y="4677410"/>
            <a:ext cx="870585" cy="852170"/>
          </a:xfrm>
          <a:custGeom>
            <a:avLst/>
            <a:gdLst>
              <a:gd name="connsiteX0" fmla="*/ 1318161 w 2731325"/>
              <a:gd name="connsiteY0" fmla="*/ 0 h 2873829"/>
              <a:gd name="connsiteX1" fmla="*/ 2731325 w 2731325"/>
              <a:gd name="connsiteY1" fmla="*/ 285008 h 2873829"/>
              <a:gd name="connsiteX2" fmla="*/ 1330037 w 2731325"/>
              <a:gd name="connsiteY2" fmla="*/ 2873829 h 2873829"/>
              <a:gd name="connsiteX3" fmla="*/ 0 w 2731325"/>
              <a:gd name="connsiteY3" fmla="*/ 2470068 h 2873829"/>
              <a:gd name="connsiteX4" fmla="*/ 1318161 w 2731325"/>
              <a:gd name="connsiteY4" fmla="*/ 0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1325" h="2873829">
                <a:moveTo>
                  <a:pt x="1318161" y="0"/>
                </a:moveTo>
                <a:lnTo>
                  <a:pt x="2731325" y="285008"/>
                </a:lnTo>
                <a:lnTo>
                  <a:pt x="1330037" y="2873829"/>
                </a:lnTo>
                <a:lnTo>
                  <a:pt x="0" y="2470068"/>
                </a:lnTo>
                <a:lnTo>
                  <a:pt x="1318161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altLang="en-US" sz="2400" b="1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656840" y="788670"/>
            <a:ext cx="8832850" cy="55664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defRPr sz="2200">
                <a:solidFill>
                  <a:srgbClr val="373737"/>
                </a:solidFill>
              </a:defRPr>
            </a:pPr>
            <a:r>
              <a:rPr sz="3200" b="1">
                <a:solidFill>
                  <a:srgbClr val="179FC9"/>
                </a:solidFill>
                <a:sym typeface="+mn-ea"/>
              </a:rPr>
              <a:t>Dial the toll</a:t>
            </a:r>
            <a:r>
              <a:rPr lang="en-IN" sz="3200" b="1">
                <a:solidFill>
                  <a:srgbClr val="179FC9"/>
                </a:solidFill>
                <a:sym typeface="+mn-ea"/>
              </a:rPr>
              <a:t> </a:t>
            </a:r>
            <a:r>
              <a:rPr sz="3200" b="1">
                <a:solidFill>
                  <a:srgbClr val="179FC9"/>
                </a:solidFill>
                <a:sym typeface="+mn-ea"/>
              </a:rPr>
              <a:t>free number: 1800</a:t>
            </a:r>
            <a:r>
              <a:rPr lang="en-IN" sz="3200" b="1">
                <a:solidFill>
                  <a:srgbClr val="179FC9"/>
                </a:solidFill>
                <a:sym typeface="+mn-ea"/>
              </a:rPr>
              <a:t>- </a:t>
            </a:r>
            <a:r>
              <a:rPr sz="3200" b="1">
                <a:solidFill>
                  <a:srgbClr val="179FC9"/>
                </a:solidFill>
                <a:sym typeface="+mn-ea"/>
              </a:rPr>
              <a:t>233</a:t>
            </a:r>
            <a:r>
              <a:rPr lang="en-IN" sz="3200" b="1">
                <a:solidFill>
                  <a:srgbClr val="179FC9"/>
                </a:solidFill>
                <a:sym typeface="+mn-ea"/>
              </a:rPr>
              <a:t>- </a:t>
            </a:r>
            <a:r>
              <a:rPr sz="3200" b="1">
                <a:solidFill>
                  <a:srgbClr val="179FC9"/>
                </a:solidFill>
                <a:sym typeface="+mn-ea"/>
              </a:rPr>
              <a:t>0365</a:t>
            </a:r>
            <a:endParaRPr sz="2800">
              <a:solidFill>
                <a:schemeClr val="tx1"/>
              </a:solidFill>
              <a:sym typeface="+mn-ea"/>
            </a:endParaRPr>
          </a:p>
          <a:p>
            <a:pPr>
              <a:defRPr sz="2200">
                <a:solidFill>
                  <a:srgbClr val="373737"/>
                </a:solidFill>
              </a:defRPr>
            </a:pPr>
            <a:endParaRPr sz="2800">
              <a:solidFill>
                <a:schemeClr val="tx1"/>
              </a:solidFill>
              <a:sym typeface="+mn-ea"/>
            </a:endParaRPr>
          </a:p>
          <a:p>
            <a:pPr>
              <a:defRPr sz="2200">
                <a:solidFill>
                  <a:srgbClr val="373737"/>
                </a:solidFill>
              </a:defRPr>
            </a:pPr>
            <a:r>
              <a:rPr sz="2800">
                <a:solidFill>
                  <a:schemeClr val="tx1"/>
                </a:solidFill>
                <a:sym typeface="+mn-ea"/>
              </a:rPr>
              <a:t>Choose your language:</a:t>
            </a:r>
          </a:p>
          <a:p>
            <a:pPr>
              <a:defRPr sz="2200">
                <a:solidFill>
                  <a:srgbClr val="373737"/>
                </a:solidFill>
              </a:defRPr>
            </a:pPr>
            <a:endParaRPr sz="2800">
              <a:solidFill>
                <a:schemeClr val="tx1"/>
              </a:solidFill>
              <a:sym typeface="+mn-ea"/>
            </a:endParaRPr>
          </a:p>
          <a:p>
            <a:pPr lvl="1">
              <a:defRPr sz="2200">
                <a:solidFill>
                  <a:srgbClr val="373737"/>
                </a:solidFill>
              </a:defRPr>
            </a:pPr>
            <a:r>
              <a:rPr sz="4000">
                <a:solidFill>
                  <a:schemeClr val="tx1"/>
                </a:solidFill>
                <a:sym typeface="+mn-ea"/>
              </a:rPr>
              <a:t>Press 1 for Gujarati  </a:t>
            </a:r>
          </a:p>
          <a:p>
            <a:pPr lvl="1">
              <a:defRPr sz="2200">
                <a:solidFill>
                  <a:srgbClr val="373737"/>
                </a:solidFill>
              </a:defRPr>
            </a:pPr>
            <a:r>
              <a:rPr sz="4000">
                <a:solidFill>
                  <a:schemeClr val="tx1"/>
                </a:solidFill>
                <a:sym typeface="+mn-ea"/>
              </a:rPr>
              <a:t>Press 2 for English  </a:t>
            </a:r>
          </a:p>
          <a:p>
            <a:pPr lvl="1">
              <a:defRPr sz="2200">
                <a:solidFill>
                  <a:srgbClr val="373737"/>
                </a:solidFill>
              </a:defRPr>
            </a:pPr>
            <a:r>
              <a:rPr sz="4000">
                <a:solidFill>
                  <a:schemeClr val="tx1"/>
                </a:solidFill>
                <a:sym typeface="+mn-ea"/>
              </a:rPr>
              <a:t>Press 3 for Hindi</a:t>
            </a:r>
            <a:endParaRPr sz="2800">
              <a:solidFill>
                <a:schemeClr val="tx1"/>
              </a:solidFill>
              <a:sym typeface="+mn-ea"/>
            </a:endParaRPr>
          </a:p>
          <a:p>
            <a:pPr lvl="1">
              <a:defRPr sz="2200">
                <a:solidFill>
                  <a:srgbClr val="373737"/>
                </a:solidFill>
              </a:defRPr>
            </a:pPr>
            <a:endParaRPr sz="2800">
              <a:solidFill>
                <a:schemeClr val="tx1"/>
              </a:solidFill>
              <a:sym typeface="+mn-ea"/>
            </a:endParaRPr>
          </a:p>
          <a:p>
            <a:pPr>
              <a:defRPr sz="2200">
                <a:solidFill>
                  <a:srgbClr val="373737"/>
                </a:solidFill>
              </a:defRPr>
            </a:pPr>
            <a:endParaRPr sz="2800">
              <a:solidFill>
                <a:schemeClr val="tx1"/>
              </a:solidFill>
              <a:sym typeface="+mn-ea"/>
            </a:endParaRPr>
          </a:p>
          <a:p>
            <a:pPr>
              <a:defRPr sz="2200">
                <a:solidFill>
                  <a:srgbClr val="373737"/>
                </a:solidFill>
              </a:defRPr>
            </a:pPr>
            <a:endParaRPr lang="en-US" sz="28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ardrop 12"/>
          <p:cNvSpPr/>
          <p:nvPr>
            <p:custDataLst>
              <p:tags r:id="rId1"/>
            </p:custDataLst>
          </p:nvPr>
        </p:nvSpPr>
        <p:spPr>
          <a:xfrm rot="16200000">
            <a:off x="5644515" y="3796665"/>
            <a:ext cx="1609725" cy="1644650"/>
          </a:xfrm>
          <a:prstGeom prst="teardrop">
            <a:avLst/>
          </a:prstGeom>
          <a:solidFill>
            <a:srgbClr val="6A3C7C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Teardrop 13"/>
          <p:cNvSpPr/>
          <p:nvPr>
            <p:custDataLst>
              <p:tags r:id="rId2"/>
            </p:custDataLst>
          </p:nvPr>
        </p:nvSpPr>
        <p:spPr>
          <a:xfrm rot="10800000">
            <a:off x="5627053" y="2125028"/>
            <a:ext cx="1644650" cy="1609725"/>
          </a:xfrm>
          <a:prstGeom prst="teardrop">
            <a:avLst/>
          </a:prstGeom>
          <a:solidFill>
            <a:srgbClr val="FFBF53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Teardrop 14"/>
          <p:cNvSpPr/>
          <p:nvPr>
            <p:custDataLst>
              <p:tags r:id="rId3"/>
            </p:custDataLst>
          </p:nvPr>
        </p:nvSpPr>
        <p:spPr>
          <a:xfrm>
            <a:off x="3882390" y="3814128"/>
            <a:ext cx="1644650" cy="1609725"/>
          </a:xfrm>
          <a:prstGeom prst="teardrop">
            <a:avLst/>
          </a:prstGeom>
          <a:solidFill>
            <a:srgbClr val="02B3C5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Teardrop 17"/>
          <p:cNvSpPr/>
          <p:nvPr>
            <p:custDataLst>
              <p:tags r:id="rId4"/>
            </p:custDataLst>
          </p:nvPr>
        </p:nvSpPr>
        <p:spPr>
          <a:xfrm rot="5400000">
            <a:off x="3895090" y="2107565"/>
            <a:ext cx="1609725" cy="1644650"/>
          </a:xfrm>
          <a:prstGeom prst="teardrop">
            <a:avLst/>
          </a:prstGeom>
          <a:solidFill>
            <a:srgbClr val="F07474"/>
          </a:solidFill>
          <a:ln w="28575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Isosceles Triangle 20"/>
          <p:cNvSpPr/>
          <p:nvPr>
            <p:custDataLst>
              <p:tags r:id="rId5"/>
            </p:custDataLst>
          </p:nvPr>
        </p:nvSpPr>
        <p:spPr>
          <a:xfrm rot="16200000">
            <a:off x="3617278" y="2891790"/>
            <a:ext cx="196850" cy="76200"/>
          </a:xfrm>
          <a:prstGeom prst="triangle">
            <a:avLst/>
          </a:prstGeom>
          <a:solidFill>
            <a:srgbClr val="F07474"/>
          </a:solidFill>
          <a:ln w="28575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Isosceles Triangle 21"/>
          <p:cNvSpPr/>
          <p:nvPr>
            <p:custDataLst>
              <p:tags r:id="rId6"/>
            </p:custDataLst>
          </p:nvPr>
        </p:nvSpPr>
        <p:spPr>
          <a:xfrm rot="5400000">
            <a:off x="7347903" y="2891790"/>
            <a:ext cx="196850" cy="76200"/>
          </a:xfrm>
          <a:prstGeom prst="triangle">
            <a:avLst/>
          </a:prstGeom>
          <a:solidFill>
            <a:srgbClr val="FFBF53"/>
          </a:solidFill>
          <a:ln w="28575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Isosceles Triangle 22"/>
          <p:cNvSpPr/>
          <p:nvPr>
            <p:custDataLst>
              <p:tags r:id="rId7"/>
            </p:custDataLst>
          </p:nvPr>
        </p:nvSpPr>
        <p:spPr>
          <a:xfrm rot="16200000">
            <a:off x="3617278" y="4593590"/>
            <a:ext cx="196850" cy="76200"/>
          </a:xfrm>
          <a:prstGeom prst="triangle">
            <a:avLst/>
          </a:prstGeom>
          <a:solidFill>
            <a:srgbClr val="02B3C5"/>
          </a:solidFill>
          <a:ln w="28575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Isosceles Triangle 23"/>
          <p:cNvSpPr/>
          <p:nvPr>
            <p:custDataLst>
              <p:tags r:id="rId8"/>
            </p:custDataLst>
          </p:nvPr>
        </p:nvSpPr>
        <p:spPr>
          <a:xfrm rot="5400000">
            <a:off x="7347903" y="4593590"/>
            <a:ext cx="196850" cy="76200"/>
          </a:xfrm>
          <a:prstGeom prst="triangle">
            <a:avLst/>
          </a:prstGeom>
          <a:solidFill>
            <a:srgbClr val="6A3C7C"/>
          </a:solidFill>
          <a:ln w="28575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182" name="文本框 16"/>
          <p:cNvSpPr txBox="1"/>
          <p:nvPr>
            <p:custDataLst>
              <p:tags r:id="rId9"/>
            </p:custDataLst>
          </p:nvPr>
        </p:nvSpPr>
        <p:spPr>
          <a:xfrm>
            <a:off x="4784090" y="2676525"/>
            <a:ext cx="706438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7200" b="1" i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7183" name="文本框 17"/>
          <p:cNvSpPr txBox="1"/>
          <p:nvPr>
            <p:custDataLst>
              <p:tags r:id="rId10"/>
            </p:custDataLst>
          </p:nvPr>
        </p:nvSpPr>
        <p:spPr>
          <a:xfrm>
            <a:off x="5654993" y="2676525"/>
            <a:ext cx="706437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7200" b="1" i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7184" name="文本框 18"/>
          <p:cNvSpPr txBox="1"/>
          <p:nvPr>
            <p:custDataLst>
              <p:tags r:id="rId11"/>
            </p:custDataLst>
          </p:nvPr>
        </p:nvSpPr>
        <p:spPr>
          <a:xfrm>
            <a:off x="4779328" y="3783013"/>
            <a:ext cx="70485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7200" b="1" i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7185" name="文本框 19"/>
          <p:cNvSpPr txBox="1"/>
          <p:nvPr>
            <p:custDataLst>
              <p:tags r:id="rId12"/>
            </p:custDataLst>
          </p:nvPr>
        </p:nvSpPr>
        <p:spPr>
          <a:xfrm>
            <a:off x="5602923" y="3772853"/>
            <a:ext cx="706437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7200" b="1" i="1" dirty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7186" name="TextBox 13@|17FFC:16777215|FBC:16777215|LFC:16777215|LBC:16777215"/>
          <p:cNvSpPr txBox="1"/>
          <p:nvPr>
            <p:custDataLst>
              <p:tags r:id="rId13"/>
            </p:custDataLst>
          </p:nvPr>
        </p:nvSpPr>
        <p:spPr>
          <a:xfrm>
            <a:off x="1241108" y="2369185"/>
            <a:ext cx="1295400" cy="36893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  <a:buFont typeface="Arial" panose="020B0604020202020204" pitchFamily="34" charset="0"/>
            </a:pPr>
            <a:r>
              <a:rPr lang="en-IN" altLang="en-US" sz="2400" dirty="0">
                <a:solidFill>
                  <a:schemeClr val="accent2">
                    <a:lumMod val="50000"/>
                  </a:schemeClr>
                </a:solidFill>
                <a:ea typeface="Microsoft YaHei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P</a:t>
            </a:r>
            <a:r>
              <a:rPr lang="en-US" altLang="en-IN" sz="2400" dirty="0">
                <a:solidFill>
                  <a:schemeClr val="accent2">
                    <a:lumMod val="50000"/>
                  </a:schemeClr>
                </a:solidFill>
                <a:ea typeface="Microsoft YaHei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ress</a:t>
            </a:r>
            <a:r>
              <a:rPr lang="en-IN" altLang="en-US" sz="2400" dirty="0">
                <a:solidFill>
                  <a:schemeClr val="accent2">
                    <a:lumMod val="50000"/>
                  </a:schemeClr>
                </a:solidFill>
                <a:ea typeface="Microsoft YaHei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rPr>
              <a:t> 1</a:t>
            </a:r>
          </a:p>
        </p:txBody>
      </p:sp>
      <p:sp>
        <p:nvSpPr>
          <p:cNvPr id="7187" name="TextBox 13@|17FFC:16777215|FBC:16777215|LFC:16777215|LBC:16777215"/>
          <p:cNvSpPr txBox="1"/>
          <p:nvPr>
            <p:custDataLst>
              <p:tags r:id="rId14"/>
            </p:custDataLst>
          </p:nvPr>
        </p:nvSpPr>
        <p:spPr>
          <a:xfrm>
            <a:off x="1141730" y="2831465"/>
            <a:ext cx="2273935" cy="73850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defRPr sz="2200">
                <a:solidFill>
                  <a:srgbClr val="373737"/>
                </a:solidFill>
              </a:defRPr>
            </a:pPr>
            <a:r>
              <a:rPr sz="2400">
                <a:solidFill>
                  <a:schemeClr val="tx1"/>
                </a:solidFill>
                <a:sym typeface="+mn-ea"/>
              </a:rPr>
              <a:t>Know your NEW PPO </a:t>
            </a:r>
            <a:r>
              <a:rPr lang="en-IN" sz="2400">
                <a:solidFill>
                  <a:schemeClr val="tx1"/>
                </a:solidFill>
                <a:sym typeface="+mn-ea"/>
              </a:rPr>
              <a:t>Number</a:t>
            </a:r>
            <a:r>
              <a:rPr sz="2400">
                <a:solidFill>
                  <a:schemeClr val="tx1"/>
                </a:solidFill>
                <a:sym typeface="+mn-ea"/>
              </a:rPr>
              <a:t> 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7188" name="TextBox 13@|17FFC:16777215|FBC:16777215|LFC:16777215|LBC:16777215"/>
          <p:cNvSpPr txBox="1"/>
          <p:nvPr>
            <p:custDataLst>
              <p:tags r:id="rId15"/>
            </p:custDataLst>
          </p:nvPr>
        </p:nvSpPr>
        <p:spPr>
          <a:xfrm>
            <a:off x="1361123" y="4225608"/>
            <a:ext cx="1295400" cy="43053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  <a:buFont typeface="Arial" panose="020B0604020202020204" pitchFamily="34" charset="0"/>
            </a:pPr>
            <a:r>
              <a:rPr sz="2800">
                <a:solidFill>
                  <a:schemeClr val="accent2">
                    <a:lumMod val="50000"/>
                  </a:schemeClr>
                </a:solidFill>
                <a:sym typeface="+mn-ea"/>
              </a:rPr>
              <a:t>Press 3</a:t>
            </a:r>
            <a:endParaRPr lang="en-US" altLang="zh-CN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7189" name="TextBox 13@|17FFC:16777215|FBC:16777215|LFC:16777215|LBC:16777215"/>
          <p:cNvSpPr txBox="1"/>
          <p:nvPr>
            <p:custDataLst>
              <p:tags r:id="rId16"/>
            </p:custDataLst>
          </p:nvPr>
        </p:nvSpPr>
        <p:spPr>
          <a:xfrm>
            <a:off x="1241425" y="4736465"/>
            <a:ext cx="2437130" cy="73850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  <a:buFont typeface="Arial" panose="020B0604020202020204" pitchFamily="34" charset="0"/>
            </a:pPr>
            <a:r>
              <a:rPr sz="2400">
                <a:solidFill>
                  <a:schemeClr val="tx1"/>
                </a:solidFill>
                <a:sym typeface="+mn-ea"/>
              </a:rPr>
              <a:t>Know your Life Certificate Validity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7190" name="TextBox 13@|17FFC:16777215|FBC:16777215|LFC:16777215|LBC:16777215"/>
          <p:cNvSpPr txBox="1"/>
          <p:nvPr>
            <p:custDataLst>
              <p:tags r:id="rId17"/>
            </p:custDataLst>
          </p:nvPr>
        </p:nvSpPr>
        <p:spPr>
          <a:xfrm>
            <a:off x="7738110" y="2369185"/>
            <a:ext cx="1295400" cy="43053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  <a:buFont typeface="Arial" panose="020B0604020202020204" pitchFamily="34" charset="0"/>
            </a:pPr>
            <a:r>
              <a:rPr sz="2800">
                <a:solidFill>
                  <a:schemeClr val="accent2">
                    <a:lumMod val="50000"/>
                  </a:schemeClr>
                </a:solidFill>
                <a:sym typeface="+mn-ea"/>
              </a:rPr>
              <a:t>Press 2</a:t>
            </a:r>
            <a:endParaRPr lang="en-US" altLang="zh-CN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7191" name="TextBox 13@|17FFC:16777215|FBC:16777215|LFC:16777215|LBC:16777215"/>
          <p:cNvSpPr txBox="1"/>
          <p:nvPr>
            <p:custDataLst>
              <p:tags r:id="rId18"/>
            </p:custDataLst>
          </p:nvPr>
        </p:nvSpPr>
        <p:spPr>
          <a:xfrm>
            <a:off x="7621270" y="2906395"/>
            <a:ext cx="2962910" cy="73850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defRPr sz="2200">
                <a:solidFill>
                  <a:srgbClr val="373737"/>
                </a:solidFill>
              </a:defRPr>
            </a:pPr>
            <a:r>
              <a:rPr sz="2400">
                <a:solidFill>
                  <a:schemeClr val="tx1"/>
                </a:solidFill>
                <a:sym typeface="+mn-ea"/>
              </a:rPr>
              <a:t>Update your Mobile Number.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7192" name="TextBox 13@|17FFC:16777215|FBC:16777215|LFC:16777215|LBC:16777215"/>
          <p:cNvSpPr txBox="1"/>
          <p:nvPr>
            <p:custDataLst>
              <p:tags r:id="rId19"/>
            </p:custDataLst>
          </p:nvPr>
        </p:nvSpPr>
        <p:spPr>
          <a:xfrm>
            <a:off x="7870190" y="4106863"/>
            <a:ext cx="1295400" cy="43053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defTabSz="1216025">
              <a:spcBef>
                <a:spcPct val="20000"/>
              </a:spcBef>
              <a:buFont typeface="Arial" panose="020B0604020202020204" pitchFamily="34" charset="0"/>
            </a:pPr>
            <a:r>
              <a:rPr sz="2800">
                <a:solidFill>
                  <a:schemeClr val="accent2">
                    <a:lumMod val="50000"/>
                  </a:schemeClr>
                </a:solidFill>
                <a:sym typeface="+mn-ea"/>
              </a:rPr>
              <a:t>Press 4</a:t>
            </a:r>
            <a:endParaRPr lang="en-US" altLang="zh-CN" sz="2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7193" name="TextBox 13@|17FFC:16777215|FBC:16777215|LFC:16777215|LBC:16777215"/>
          <p:cNvSpPr txBox="1"/>
          <p:nvPr>
            <p:custDataLst>
              <p:tags r:id="rId20"/>
            </p:custDataLst>
          </p:nvPr>
        </p:nvSpPr>
        <p:spPr>
          <a:xfrm>
            <a:off x="7736840" y="4656455"/>
            <a:ext cx="2192655" cy="81851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noAutofit/>
          </a:bodyPr>
          <a:lstStyle/>
          <a:p>
            <a:pPr defTabSz="1216025">
              <a:spcBef>
                <a:spcPct val="20000"/>
              </a:spcBef>
              <a:buFont typeface="Arial" panose="020B0604020202020204" pitchFamily="34" charset="0"/>
            </a:pPr>
            <a:r>
              <a:rPr sz="2400">
                <a:solidFill>
                  <a:schemeClr val="tx1"/>
                </a:solidFill>
                <a:sym typeface="+mn-ea"/>
              </a:rPr>
              <a:t>Connect to </a:t>
            </a:r>
          </a:p>
          <a:p>
            <a:pPr defTabSz="1216025">
              <a:spcBef>
                <a:spcPct val="20000"/>
              </a:spcBef>
              <a:buFont typeface="Arial" panose="020B0604020202020204" pitchFamily="34" charset="0"/>
            </a:pPr>
            <a:r>
              <a:rPr lang="en-IN" sz="2400">
                <a:solidFill>
                  <a:schemeClr val="tx1"/>
                </a:solidFill>
                <a:sym typeface="+mn-ea"/>
              </a:rPr>
              <a:t>our official</a:t>
            </a:r>
            <a:endParaRPr lang="en-IN" altLang="zh-CN" sz="2400" dirty="0">
              <a:solidFill>
                <a:schemeClr val="tx1"/>
              </a:solidFill>
              <a:latin typeface="Arial" panose="020B0604020202020204" pitchFamily="34" charset="0"/>
              <a:ea typeface="Microsoft YaHei" panose="020B0503020204020204" pitchFamily="34" charset="-122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53085" y="468630"/>
            <a:ext cx="10261600" cy="976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 sz="2200">
                <a:solidFill>
                  <a:srgbClr val="373737"/>
                </a:solidFill>
              </a:defRPr>
            </a:pPr>
            <a:r>
              <a:rPr lang="en-IN" sz="4000" b="1">
                <a:solidFill>
                  <a:srgbClr val="179FC9"/>
                </a:solidFill>
                <a:sym typeface="+mn-ea"/>
              </a:rPr>
              <a:t>S</a:t>
            </a:r>
            <a:r>
              <a:rPr sz="4000" b="1">
                <a:solidFill>
                  <a:srgbClr val="179FC9"/>
                </a:solidFill>
                <a:sym typeface="+mn-ea"/>
              </a:rPr>
              <a:t>elect the required option from the main men</a:t>
            </a:r>
            <a:r>
              <a:rPr lang="en-IN" sz="4000" b="1">
                <a:solidFill>
                  <a:srgbClr val="179FC9"/>
                </a:solidFill>
                <a:sym typeface="+mn-ea"/>
              </a:rPr>
              <a:t>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Callout 26"/>
          <p:cNvSpPr/>
          <p:nvPr>
            <p:custDataLst>
              <p:tags r:id="rId1"/>
            </p:custDataLst>
          </p:nvPr>
        </p:nvSpPr>
        <p:spPr>
          <a:xfrm>
            <a:off x="5719445" y="1231265"/>
            <a:ext cx="2495550" cy="459041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F0747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wn Arrow Callout 33"/>
          <p:cNvSpPr/>
          <p:nvPr>
            <p:custDataLst>
              <p:tags r:id="rId2"/>
            </p:custDataLst>
          </p:nvPr>
        </p:nvSpPr>
        <p:spPr>
          <a:xfrm>
            <a:off x="3066415" y="1519238"/>
            <a:ext cx="2471738" cy="430212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FFBF53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alt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own Arrow Callout 15"/>
          <p:cNvSpPr/>
          <p:nvPr>
            <p:custDataLst>
              <p:tags r:id="rId3"/>
            </p:custDataLst>
          </p:nvPr>
        </p:nvSpPr>
        <p:spPr>
          <a:xfrm>
            <a:off x="8373745" y="1231265"/>
            <a:ext cx="2505710" cy="459041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02B3C5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own Arrow Callout 15"/>
          <p:cNvSpPr/>
          <p:nvPr>
            <p:custDataLst>
              <p:tags r:id="rId4"/>
            </p:custDataLst>
          </p:nvPr>
        </p:nvSpPr>
        <p:spPr>
          <a:xfrm>
            <a:off x="413385" y="1056640"/>
            <a:ext cx="2472055" cy="476504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02B3C5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62305" y="1231265"/>
            <a:ext cx="1974215" cy="21088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sz="2400">
                <a:solidFill>
                  <a:schemeClr val="bg1"/>
                </a:solidFill>
                <a:sym typeface="+mn-ea"/>
              </a:rPr>
              <a:t>Press 1 Know your NEW PPO </a:t>
            </a:r>
            <a:r>
              <a:rPr lang="en-IN" sz="2400">
                <a:solidFill>
                  <a:schemeClr val="bg1"/>
                </a:solidFill>
                <a:sym typeface="+mn-ea"/>
              </a:rPr>
              <a:t>Number</a:t>
            </a:r>
          </a:p>
          <a:p>
            <a:pPr algn="ctr"/>
            <a:endParaRPr sz="2400">
              <a:sym typeface="+mn-ea"/>
            </a:endParaRPr>
          </a:p>
          <a:p>
            <a:pPr algn="ctr"/>
            <a:r>
              <a:rPr sz="2400">
                <a:sym typeface="+mn-ea"/>
              </a:rPr>
              <a:t>You will receive a WhatsApp message from the CCA Gujarat helpline</a:t>
            </a:r>
            <a:endParaRPr lang="en-IN" sz="24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15" name="Picture 14" descr="WhatsApp Image 2025-08-15 at 9.30.55 P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7050" y="1056640"/>
            <a:ext cx="2493645" cy="4667250"/>
          </a:xfrm>
          <a:prstGeom prst="rect">
            <a:avLst/>
          </a:prstGeom>
        </p:spPr>
      </p:pic>
      <p:pic>
        <p:nvPicPr>
          <p:cNvPr id="39" name="Picture 38" descr="WhatsApp Image 2025-08-15 at 9.35.13 P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9445" y="1056005"/>
            <a:ext cx="2567305" cy="4667250"/>
          </a:xfrm>
          <a:prstGeom prst="rect">
            <a:avLst/>
          </a:prstGeom>
        </p:spPr>
      </p:pic>
      <p:pic>
        <p:nvPicPr>
          <p:cNvPr id="41" name="Picture 40" descr="WhatsApp Image 2025-08-15 at 9.37.15 PM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5490" y="1056640"/>
            <a:ext cx="2614295" cy="46666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Callout 26"/>
          <p:cNvSpPr/>
          <p:nvPr>
            <p:custDataLst>
              <p:tags r:id="rId1"/>
            </p:custDataLst>
          </p:nvPr>
        </p:nvSpPr>
        <p:spPr>
          <a:xfrm>
            <a:off x="4163695" y="1478915"/>
            <a:ext cx="1784985" cy="424751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2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rPr>
              <a:t>15 digit PPO number entered, </a:t>
            </a:r>
            <a:r>
              <a:rPr lang="en-IN" altLang="en-US" sz="22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your registered mobile number is XXX</a:t>
            </a:r>
            <a:endParaRPr kumimoji="0" lang="en-I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1" name="Down Arrow Callout 33"/>
          <p:cNvSpPr/>
          <p:nvPr>
            <p:custDataLst>
              <p:tags r:id="rId2"/>
            </p:custDataLst>
          </p:nvPr>
        </p:nvSpPr>
        <p:spPr>
          <a:xfrm>
            <a:off x="2156460" y="1478915"/>
            <a:ext cx="1782445" cy="424751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2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+mn-ea"/>
              </a:rPr>
              <a:t>Press 1</a:t>
            </a:r>
            <a:endParaRPr kumimoji="0" lang="en-I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2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Please enter your 15 digit New PPO number</a:t>
            </a:r>
            <a:endParaRPr kumimoji="0" lang="en-IN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2" name="Down Arrow Callout 15"/>
          <p:cNvSpPr/>
          <p:nvPr>
            <p:custDataLst>
              <p:tags r:id="rId3"/>
            </p:custDataLst>
          </p:nvPr>
        </p:nvSpPr>
        <p:spPr>
          <a:xfrm>
            <a:off x="6122670" y="1478915"/>
            <a:ext cx="1754505" cy="424815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9ACBF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 1</a:t>
            </a:r>
            <a:r>
              <a:rPr kumimoji="0" lang="en-I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update your number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 0</a:t>
            </a:r>
            <a:r>
              <a:rPr kumimoji="0" lang="en-I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return to main menu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own Arrow Callout 15"/>
          <p:cNvSpPr/>
          <p:nvPr>
            <p:custDataLst>
              <p:tags r:id="rId4"/>
            </p:custDataLst>
          </p:nvPr>
        </p:nvSpPr>
        <p:spPr>
          <a:xfrm>
            <a:off x="194310" y="1478915"/>
            <a:ext cx="1737360" cy="4247515"/>
          </a:xfrm>
          <a:prstGeom prst="downArrowCallout">
            <a:avLst>
              <a:gd name="adj1" fmla="val 25000"/>
              <a:gd name="adj2" fmla="val 6698"/>
              <a:gd name="adj3" fmla="val 4777"/>
              <a:gd name="adj4" fmla="val 97489"/>
            </a:avLst>
          </a:prstGeom>
          <a:solidFill>
            <a:srgbClr val="9ACBF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2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rPr>
              <a:t>2 Options</a:t>
            </a:r>
            <a:endParaRPr kumimoji="0" lang="en-I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2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Press 1</a:t>
            </a:r>
            <a:r>
              <a:rPr lang="en-IN" altLang="en-US" sz="22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sym typeface="+mn-ea"/>
              </a:rPr>
              <a:t> </a:t>
            </a:r>
            <a:r>
              <a:rPr lang="en-IN" altLang="en-US" sz="22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rPr>
              <a:t>- if you have new PPO number</a:t>
            </a:r>
            <a:endParaRPr kumimoji="0" lang="en-I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2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Press 2</a:t>
            </a:r>
            <a:r>
              <a:rPr lang="en-IN" altLang="en-US" sz="22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rPr>
              <a:t> - if you have OLD PPO number</a:t>
            </a:r>
            <a:endParaRPr kumimoji="0" lang="en-I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 flipH="1">
            <a:off x="113665" y="302895"/>
            <a:ext cx="11074400" cy="894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sz="3600" b="1">
                <a:solidFill>
                  <a:srgbClr val="0070C0"/>
                </a:solidFill>
                <a:sym typeface="+mn-ea"/>
              </a:rPr>
              <a:t>Press </a:t>
            </a:r>
            <a:r>
              <a:rPr lang="en-IN" sz="3600" b="1">
                <a:solidFill>
                  <a:srgbClr val="0070C0"/>
                </a:solidFill>
                <a:sym typeface="+mn-ea"/>
              </a:rPr>
              <a:t>2</a:t>
            </a:r>
            <a:r>
              <a:rPr sz="3600" b="1">
                <a:solidFill>
                  <a:srgbClr val="0070C0"/>
                </a:solidFill>
                <a:sym typeface="+mn-ea"/>
              </a:rPr>
              <a:t> </a:t>
            </a:r>
            <a:r>
              <a:rPr lang="en-IN" sz="3600" b="1">
                <a:solidFill>
                  <a:srgbClr val="0070C0"/>
                </a:solidFill>
                <a:sym typeface="+mn-ea"/>
              </a:rPr>
              <a:t>- To update your Mobile Number</a:t>
            </a:r>
          </a:p>
        </p:txBody>
      </p:sp>
      <p:sp>
        <p:nvSpPr>
          <p:cNvPr id="4" name="Down Arrow Callout 26"/>
          <p:cNvSpPr/>
          <p:nvPr>
            <p:custDataLst>
              <p:tags r:id="rId5"/>
            </p:custDataLst>
          </p:nvPr>
        </p:nvSpPr>
        <p:spPr>
          <a:xfrm>
            <a:off x="8051165" y="1478915"/>
            <a:ext cx="1784985" cy="424751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2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rPr>
              <a:t>Press 1- please enter your 10 digit new mobile number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Enter 10 digit New Mobile number</a:t>
            </a:r>
          </a:p>
        </p:txBody>
      </p:sp>
      <p:sp>
        <p:nvSpPr>
          <p:cNvPr id="5" name="Down Arrow Callout 33"/>
          <p:cNvSpPr/>
          <p:nvPr>
            <p:custDataLst>
              <p:tags r:id="rId6"/>
            </p:custDataLst>
          </p:nvPr>
        </p:nvSpPr>
        <p:spPr>
          <a:xfrm>
            <a:off x="9933940" y="1479550"/>
            <a:ext cx="1680845" cy="424751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1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Your request has been submitted Successfully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Your request is under process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Callout 26"/>
          <p:cNvSpPr/>
          <p:nvPr>
            <p:custDataLst>
              <p:tags r:id="rId1"/>
            </p:custDataLst>
          </p:nvPr>
        </p:nvSpPr>
        <p:spPr>
          <a:xfrm>
            <a:off x="4445635" y="1478915"/>
            <a:ext cx="1992630" cy="446151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rPr>
              <a:t>15 digit PPO number entered, </a:t>
            </a:r>
            <a:r>
              <a:rPr lang="en-IN" altLang="en-US" sz="24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Your Life certificate is valid upto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XXXXX</a:t>
            </a:r>
          </a:p>
        </p:txBody>
      </p:sp>
      <p:sp>
        <p:nvSpPr>
          <p:cNvPr id="11" name="Down Arrow Callout 33"/>
          <p:cNvSpPr/>
          <p:nvPr>
            <p:custDataLst>
              <p:tags r:id="rId2"/>
            </p:custDataLst>
          </p:nvPr>
        </p:nvSpPr>
        <p:spPr>
          <a:xfrm>
            <a:off x="2367915" y="1480185"/>
            <a:ext cx="1951355" cy="446024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8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Press 1</a:t>
            </a:r>
            <a:endParaRPr kumimoji="0" lang="en-I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8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Please enter your 15 digit New PPO number</a:t>
            </a:r>
            <a:endParaRPr kumimoji="0" lang="en-I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2" name="Down Arrow Callout 15"/>
          <p:cNvSpPr/>
          <p:nvPr>
            <p:custDataLst>
              <p:tags r:id="rId3"/>
            </p:custDataLst>
          </p:nvPr>
        </p:nvSpPr>
        <p:spPr>
          <a:xfrm>
            <a:off x="6564630" y="1480185"/>
            <a:ext cx="2063115" cy="4460875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rgbClr val="9ACBF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Life Certificate expired,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Your Life Certificate has already expired. Please update your Life Certificate immediately for uninterrupted disbursement of pension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" name="Down Arrow Callout 15"/>
          <p:cNvSpPr/>
          <p:nvPr>
            <p:custDataLst>
              <p:tags r:id="rId4"/>
            </p:custDataLst>
          </p:nvPr>
        </p:nvSpPr>
        <p:spPr>
          <a:xfrm>
            <a:off x="328295" y="1478915"/>
            <a:ext cx="1913255" cy="4460240"/>
          </a:xfrm>
          <a:prstGeom prst="downArrowCallout">
            <a:avLst>
              <a:gd name="adj1" fmla="val 25000"/>
              <a:gd name="adj2" fmla="val 6698"/>
              <a:gd name="adj3" fmla="val 4777"/>
              <a:gd name="adj4" fmla="val 97489"/>
            </a:avLst>
          </a:prstGeom>
          <a:solidFill>
            <a:srgbClr val="9ACBF4"/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rPr>
              <a:t>2 Options</a:t>
            </a:r>
            <a:endParaRPr kumimoji="0" lang="en-I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4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Press 1</a:t>
            </a:r>
            <a:r>
              <a:rPr lang="en-IN" altLang="en-US" sz="24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sym typeface="+mn-ea"/>
              </a:rPr>
              <a:t> </a:t>
            </a:r>
            <a:r>
              <a:rPr lang="en-IN" altLang="en-US" sz="2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rPr>
              <a:t>- if you have new PPO number</a:t>
            </a:r>
            <a:endParaRPr kumimoji="0" lang="en-I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IN" altLang="en-US" sz="24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sym typeface="+mn-ea"/>
              </a:rPr>
              <a:t>Press 2</a:t>
            </a:r>
            <a:r>
              <a:rPr lang="en-IN" altLang="en-US" sz="24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+mn-ea"/>
              </a:rPr>
              <a:t> - if you have OLD PPO number</a:t>
            </a:r>
            <a:endParaRPr kumimoji="0" lang="en-I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 flipH="1">
            <a:off x="240665" y="302895"/>
            <a:ext cx="11074400" cy="894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sz="3600" b="1">
                <a:solidFill>
                  <a:srgbClr val="0070C0"/>
                </a:solidFill>
                <a:sym typeface="+mn-ea"/>
              </a:rPr>
              <a:t>Press </a:t>
            </a:r>
            <a:r>
              <a:rPr lang="en-IN" sz="3600" b="1">
                <a:solidFill>
                  <a:srgbClr val="0070C0"/>
                </a:solidFill>
                <a:sym typeface="+mn-ea"/>
              </a:rPr>
              <a:t>3</a:t>
            </a:r>
            <a:r>
              <a:rPr sz="3600" b="1">
                <a:solidFill>
                  <a:srgbClr val="0070C0"/>
                </a:solidFill>
                <a:sym typeface="+mn-ea"/>
              </a:rPr>
              <a:t> </a:t>
            </a:r>
            <a:r>
              <a:rPr lang="en-IN" sz="3600" b="1">
                <a:solidFill>
                  <a:srgbClr val="0070C0"/>
                </a:solidFill>
                <a:sym typeface="+mn-ea"/>
              </a:rPr>
              <a:t>- To know your Life Certificate Validity</a:t>
            </a:r>
          </a:p>
        </p:txBody>
      </p:sp>
      <p:sp>
        <p:nvSpPr>
          <p:cNvPr id="4" name="Down Arrow Callout 26"/>
          <p:cNvSpPr/>
          <p:nvPr>
            <p:custDataLst>
              <p:tags r:id="rId5"/>
            </p:custDataLst>
          </p:nvPr>
        </p:nvSpPr>
        <p:spPr>
          <a:xfrm>
            <a:off x="8754110" y="1480820"/>
            <a:ext cx="2058670" cy="4460240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For LC expiring in the current month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ea"/>
              </a:rPr>
              <a:t> Your Life Certificate is expiring in this month, with expiry date being (date). Please update your Life Certificate before 15th of the next month for uninterrupted disbursement of pension.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59.75003937007875,&quot;left&quot;:135.62503937007872,&quot;top&quot;:168.125,&quot;width&quot;:675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8.75000000000006,&quot;left&quot;:283.25,&quot;top&quot;:119.62503937007872,&quot;width&quot;:612.5000787401575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,&quot;left&quot;:56.3,&quot;top&quot;:89.85,&quot;width&quot;:815.15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,&quot;left&quot;:56.3,&quot;top&quot;:89.85,&quot;width&quot;:815.15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,&quot;left&quot;:56.3,&quot;top&quot;:89.85,&quot;width&quot;:815.15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,&quot;left&quot;:56.3,&quot;top&quot;:89.85,&quot;width&quot;:815.15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,&quot;left&quot;:56.3,&quot;top&quot;:89.85,&quot;width&quot;:815.15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5,&quot;left&quot;:56.3,&quot;top&quot;:89.85,&quot;width&quot;:815.1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2496062992128,&quot;left&quot;:99,&quot;top&quot;:164.12503937007872,&quot;width&quot;:758.6250393700788}"/>
</p:tagLst>
</file>

<file path=ppt/theme/theme1.xml><?xml version="1.0" encoding="utf-8"?>
<a:theme xmlns:a="http://schemas.openxmlformats.org/drawingml/2006/main" name="Blue Waves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708</Words>
  <Application>WPS Presentation</Application>
  <PresentationFormat>Custom</PresentationFormat>
  <Paragraphs>132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Blue Waves</vt:lpstr>
      <vt:lpstr>Slide 1</vt:lpstr>
      <vt:lpstr>What is IVRS 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Pensioner Samvaad -    A New Initiative by CCA Gujarat</vt:lpstr>
      <vt:lpstr>Pensioner Samvaad </vt:lpstr>
      <vt:lpstr>Pensioner Samvaad </vt:lpstr>
      <vt:lpstr>Pensioner Samvaad 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DINESH MISTRY</cp:lastModifiedBy>
  <cp:revision>165</cp:revision>
  <cp:lastPrinted>2025-08-18T10:15:00Z</cp:lastPrinted>
  <dcterms:created xsi:type="dcterms:W3CDTF">2015-07-01T02:32:00Z</dcterms:created>
  <dcterms:modified xsi:type="dcterms:W3CDTF">2025-08-22T10:34:39Z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1033-12.2.0.21931</vt:lpwstr>
  </property>
  <property fmtid="{D5CDD505-2E9C-101B-9397-08002B2CF9AE}" pid="3" name="ICV">
    <vt:lpwstr>60743CEB78744DE7B7E43B89FA0D29BC_13</vt:lpwstr>
  </property>
</Properties>
</file>